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64" r:id="rId4"/>
    <p:sldId id="265" r:id="rId5"/>
    <p:sldId id="266" r:id="rId6"/>
    <p:sldId id="267" r:id="rId7"/>
    <p:sldId id="275" r:id="rId8"/>
    <p:sldId id="278" r:id="rId9"/>
    <p:sldId id="269" r:id="rId10"/>
    <p:sldId id="277" r:id="rId11"/>
    <p:sldId id="271" r:id="rId12"/>
    <p:sldId id="272" r:id="rId13"/>
    <p:sldId id="273" r:id="rId14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2D040-2404-4BBE-B3E7-50E00C37B49A}" v="14" dt="2022-07-01T08:43:13.519"/>
    <p1510:client id="{17385CCB-F2DC-52B0-B5A7-7C0996CDFD0D}" v="18" dt="2022-07-01T13:11:58.309"/>
    <p1510:client id="{23C1F4A1-4018-952D-7F31-6B894E3724CC}" v="72" dt="2022-07-01T13:10:25.531"/>
    <p1510:client id="{281F5CFF-569E-0EB0-74C4-478538DC2210}" v="11" dt="2022-07-01T09:35:00.029"/>
    <p1510:client id="{6295A142-EF0C-3985-523D-5F9D705D3D94}" v="8" dt="2022-07-01T09:15:42.086"/>
    <p1510:client id="{68BE5752-B1C4-B18B-C385-15FAC5949DA2}" v="17" dt="2022-07-01T08:47:34.718"/>
    <p1510:client id="{7777778F-BD70-17CC-B3E3-5464B28E51CB}" v="5" dt="2022-07-01T09:55:36.740"/>
    <p1510:client id="{A44F9D18-AAB1-AA3D-9992-05B780582906}" v="27" dt="2022-07-01T08:45:45.573"/>
    <p1510:client id="{CC5E1F7E-22E3-106A-42C2-31EC394793C6}" v="259" dt="2022-07-01T09:15:59.222"/>
    <p1510:client id="{EBA3DFBC-26D7-B104-E941-523C20CD7148}" v="23" dt="2022-07-01T13:08:18.842"/>
    <p1510:client id="{F02A4BBA-932E-8DBF-2008-6A0E2773187E}" v="29" dt="2022-07-01T09:04:54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égory Koenig" userId="S::gregory.koenig@epitech.eu::ab400993-958e-48b5-8c16-4e84f48ab379" providerId="AD" clId="Web-{23C1F4A1-4018-952D-7F31-6B894E3724CC}"/>
    <pc:docChg chg="modSld">
      <pc:chgData name="Grégory Koenig" userId="S::gregory.koenig@epitech.eu::ab400993-958e-48b5-8c16-4e84f48ab379" providerId="AD" clId="Web-{23C1F4A1-4018-952D-7F31-6B894E3724CC}" dt="2022-07-01T13:10:25.531" v="71" actId="1076"/>
      <pc:docMkLst>
        <pc:docMk/>
      </pc:docMkLst>
      <pc:sldChg chg="addSp modSp">
        <pc:chgData name="Grégory Koenig" userId="S::gregory.koenig@epitech.eu::ab400993-958e-48b5-8c16-4e84f48ab379" providerId="AD" clId="Web-{23C1F4A1-4018-952D-7F31-6B894E3724CC}" dt="2022-07-01T09:27:03.973" v="4" actId="1076"/>
        <pc:sldMkLst>
          <pc:docMk/>
          <pc:sldMk cId="1487700712" sldId="256"/>
        </pc:sldMkLst>
        <pc:picChg chg="add mod">
          <ac:chgData name="Grégory Koenig" userId="S::gregory.koenig@epitech.eu::ab400993-958e-48b5-8c16-4e84f48ab379" providerId="AD" clId="Web-{23C1F4A1-4018-952D-7F31-6B894E3724CC}" dt="2022-07-01T09:27:03.973" v="4" actId="1076"/>
          <ac:picMkLst>
            <pc:docMk/>
            <pc:sldMk cId="1487700712" sldId="256"/>
            <ac:picMk id="4" creationId="{FB1AC1A0-F0D3-06A2-9789-367808BF0CD6}"/>
          </ac:picMkLst>
        </pc:picChg>
      </pc:sldChg>
      <pc:sldChg chg="addSp modSp">
        <pc:chgData name="Grégory Koenig" userId="S::gregory.koenig@epitech.eu::ab400993-958e-48b5-8c16-4e84f48ab379" providerId="AD" clId="Web-{23C1F4A1-4018-952D-7F31-6B894E3724CC}" dt="2022-07-01T09:28:21.396" v="20" actId="1076"/>
        <pc:sldMkLst>
          <pc:docMk/>
          <pc:sldMk cId="3862544625" sldId="262"/>
        </pc:sldMkLst>
        <pc:picChg chg="add mod">
          <ac:chgData name="Grégory Koenig" userId="S::gregory.koenig@epitech.eu::ab400993-958e-48b5-8c16-4e84f48ab379" providerId="AD" clId="Web-{23C1F4A1-4018-952D-7F31-6B894E3724CC}" dt="2022-07-01T09:28:21.396" v="20" actId="1076"/>
          <ac:picMkLst>
            <pc:docMk/>
            <pc:sldMk cId="3862544625" sldId="262"/>
            <ac:picMk id="55" creationId="{F6033509-73EE-90B8-D1FF-3624BE855D21}"/>
          </ac:picMkLst>
        </pc:picChg>
      </pc:sldChg>
      <pc:sldChg chg="addSp delSp">
        <pc:chgData name="Grégory Koenig" userId="S::gregory.koenig@epitech.eu::ab400993-958e-48b5-8c16-4e84f48ab379" providerId="AD" clId="Web-{23C1F4A1-4018-952D-7F31-6B894E3724CC}" dt="2022-07-01T09:28:24.709" v="22"/>
        <pc:sldMkLst>
          <pc:docMk/>
          <pc:sldMk cId="2461815310" sldId="264"/>
        </pc:sldMkLst>
        <pc:picChg chg="add del">
          <ac:chgData name="Grégory Koenig" userId="S::gregory.koenig@epitech.eu::ab400993-958e-48b5-8c16-4e84f48ab379" providerId="AD" clId="Web-{23C1F4A1-4018-952D-7F31-6B894E3724CC}" dt="2022-07-01T09:28:24.428" v="21"/>
          <ac:picMkLst>
            <pc:docMk/>
            <pc:sldMk cId="2461815310" sldId="264"/>
            <ac:picMk id="5" creationId="{E031DAA2-9E58-1985-42B2-4A800742A40F}"/>
          </ac:picMkLst>
        </pc:picChg>
        <pc:picChg chg="add">
          <ac:chgData name="Grégory Koenig" userId="S::gregory.koenig@epitech.eu::ab400993-958e-48b5-8c16-4e84f48ab379" providerId="AD" clId="Web-{23C1F4A1-4018-952D-7F31-6B894E3724CC}" dt="2022-07-01T09:28:24.709" v="22"/>
          <ac:picMkLst>
            <pc:docMk/>
            <pc:sldMk cId="2461815310" sldId="264"/>
            <ac:picMk id="7" creationId="{16BD5AE2-5ED1-53EA-E6EC-62AB0B234AA7}"/>
          </ac:picMkLst>
        </pc:picChg>
      </pc:sldChg>
      <pc:sldChg chg="addSp modSp">
        <pc:chgData name="Grégory Koenig" userId="S::gregory.koenig@epitech.eu::ab400993-958e-48b5-8c16-4e84f48ab379" providerId="AD" clId="Web-{23C1F4A1-4018-952D-7F31-6B894E3724CC}" dt="2022-07-01T09:28:37.662" v="25" actId="1076"/>
        <pc:sldMkLst>
          <pc:docMk/>
          <pc:sldMk cId="1522693592" sldId="265"/>
        </pc:sldMkLst>
        <pc:picChg chg="add mod">
          <ac:chgData name="Grégory Koenig" userId="S::gregory.koenig@epitech.eu::ab400993-958e-48b5-8c16-4e84f48ab379" providerId="AD" clId="Web-{23C1F4A1-4018-952D-7F31-6B894E3724CC}" dt="2022-07-01T09:28:37.662" v="25" actId="1076"/>
          <ac:picMkLst>
            <pc:docMk/>
            <pc:sldMk cId="1522693592" sldId="265"/>
            <ac:picMk id="8" creationId="{E6548650-FF1F-1F6D-47F8-A28A083A4A4D}"/>
          </ac:picMkLst>
        </pc:picChg>
      </pc:sldChg>
      <pc:sldChg chg="addSp delSp modSp">
        <pc:chgData name="Grégory Koenig" userId="S::gregory.koenig@epitech.eu::ab400993-958e-48b5-8c16-4e84f48ab379" providerId="AD" clId="Web-{23C1F4A1-4018-952D-7F31-6B894E3724CC}" dt="2022-07-01T13:10:25.531" v="71" actId="1076"/>
        <pc:sldMkLst>
          <pc:docMk/>
          <pc:sldMk cId="3342545813" sldId="266"/>
        </pc:sldMkLst>
        <pc:picChg chg="mod">
          <ac:chgData name="Grégory Koenig" userId="S::gregory.koenig@epitech.eu::ab400993-958e-48b5-8c16-4e84f48ab379" providerId="AD" clId="Web-{23C1F4A1-4018-952D-7F31-6B894E3724CC}" dt="2022-07-01T13:10:13.421" v="66" actId="1076"/>
          <ac:picMkLst>
            <pc:docMk/>
            <pc:sldMk cId="3342545813" sldId="266"/>
            <ac:picMk id="4" creationId="{3DACD3C3-C275-875B-9DBA-22398C834D07}"/>
          </ac:picMkLst>
        </pc:picChg>
        <pc:picChg chg="mod">
          <ac:chgData name="Grégory Koenig" userId="S::gregory.koenig@epitech.eu::ab400993-958e-48b5-8c16-4e84f48ab379" providerId="AD" clId="Web-{23C1F4A1-4018-952D-7F31-6B894E3724CC}" dt="2022-07-01T13:10:18.218" v="68" actId="1076"/>
          <ac:picMkLst>
            <pc:docMk/>
            <pc:sldMk cId="3342545813" sldId="266"/>
            <ac:picMk id="5" creationId="{D6FB0B55-4422-FE4F-BB37-5523DCA339DA}"/>
          </ac:picMkLst>
        </pc:picChg>
        <pc:picChg chg="mod">
          <ac:chgData name="Grégory Koenig" userId="S::gregory.koenig@epitech.eu::ab400993-958e-48b5-8c16-4e84f48ab379" providerId="AD" clId="Web-{23C1F4A1-4018-952D-7F31-6B894E3724CC}" dt="2022-07-01T13:10:22.999" v="70" actId="1076"/>
          <ac:picMkLst>
            <pc:docMk/>
            <pc:sldMk cId="3342545813" sldId="266"/>
            <ac:picMk id="6" creationId="{20FA13CB-57FA-3E92-C789-6ECA85EDC263}"/>
          </ac:picMkLst>
        </pc:picChg>
        <pc:picChg chg="add mod">
          <ac:chgData name="Grégory Koenig" userId="S::gregory.koenig@epitech.eu::ab400993-958e-48b5-8c16-4e84f48ab379" providerId="AD" clId="Web-{23C1F4A1-4018-952D-7F31-6B894E3724CC}" dt="2022-07-01T13:10:25.531" v="71" actId="1076"/>
          <ac:picMkLst>
            <pc:docMk/>
            <pc:sldMk cId="3342545813" sldId="266"/>
            <ac:picMk id="8" creationId="{F9C6D393-2C14-80C4-D86F-DFE557C049A1}"/>
          </ac:picMkLst>
        </pc:picChg>
        <pc:picChg chg="add del">
          <ac:chgData name="Grégory Koenig" userId="S::gregory.koenig@epitech.eu::ab400993-958e-48b5-8c16-4e84f48ab379" providerId="AD" clId="Web-{23C1F4A1-4018-952D-7F31-6B894E3724CC}" dt="2022-07-01T09:28:46.522" v="26"/>
          <ac:picMkLst>
            <pc:docMk/>
            <pc:sldMk cId="3342545813" sldId="266"/>
            <ac:picMk id="9" creationId="{258FF13F-5055-01CB-D582-20775B3C384C}"/>
          </ac:picMkLst>
        </pc:picChg>
        <pc:picChg chg="add del">
          <ac:chgData name="Grégory Koenig" userId="S::gregory.koenig@epitech.eu::ab400993-958e-48b5-8c16-4e84f48ab379" providerId="AD" clId="Web-{23C1F4A1-4018-952D-7F31-6B894E3724CC}" dt="2022-07-01T09:30:07.867" v="59"/>
          <ac:picMkLst>
            <pc:docMk/>
            <pc:sldMk cId="3342545813" sldId="266"/>
            <ac:picMk id="11" creationId="{2D4581F9-73DD-F0E1-5E16-98E5840D28FE}"/>
          </ac:picMkLst>
        </pc:picChg>
        <pc:picChg chg="add mod">
          <ac:chgData name="Grégory Koenig" userId="S::gregory.koenig@epitech.eu::ab400993-958e-48b5-8c16-4e84f48ab379" providerId="AD" clId="Web-{23C1F4A1-4018-952D-7F31-6B894E3724CC}" dt="2022-07-01T09:30:13.196" v="61" actId="1076"/>
          <ac:picMkLst>
            <pc:docMk/>
            <pc:sldMk cId="3342545813" sldId="266"/>
            <ac:picMk id="13" creationId="{66622F47-B884-CF60-AB77-82B248D55A6D}"/>
          </ac:picMkLst>
        </pc:picChg>
      </pc:sldChg>
      <pc:sldChg chg="addSp delSp modSp">
        <pc:chgData name="Grégory Koenig" userId="S::gregory.koenig@epitech.eu::ab400993-958e-48b5-8c16-4e84f48ab379" providerId="AD" clId="Web-{23C1F4A1-4018-952D-7F31-6B894E3724CC}" dt="2022-07-01T09:30:17.540" v="62" actId="1076"/>
        <pc:sldMkLst>
          <pc:docMk/>
          <pc:sldMk cId="1134014538" sldId="267"/>
        </pc:sldMkLst>
        <pc:picChg chg="add del">
          <ac:chgData name="Grégory Koenig" userId="S::gregory.koenig@epitech.eu::ab400993-958e-48b5-8c16-4e84f48ab379" providerId="AD" clId="Web-{23C1F4A1-4018-952D-7F31-6B894E3724CC}" dt="2022-07-01T09:28:50.241" v="28"/>
          <ac:picMkLst>
            <pc:docMk/>
            <pc:sldMk cId="1134014538" sldId="267"/>
            <ac:picMk id="9" creationId="{512DB935-0716-DCC4-594E-285A806EC0AF}"/>
          </ac:picMkLst>
        </pc:picChg>
        <pc:picChg chg="add del">
          <ac:chgData name="Grégory Koenig" userId="S::gregory.koenig@epitech.eu::ab400993-958e-48b5-8c16-4e84f48ab379" providerId="AD" clId="Web-{23C1F4A1-4018-952D-7F31-6B894E3724CC}" dt="2022-07-01T09:30:04.883" v="57"/>
          <ac:picMkLst>
            <pc:docMk/>
            <pc:sldMk cId="1134014538" sldId="267"/>
            <ac:picMk id="11" creationId="{1ADF9210-6D4D-80F5-2C24-4533458E242F}"/>
          </ac:picMkLst>
        </pc:picChg>
        <pc:picChg chg="add mod">
          <ac:chgData name="Grégory Koenig" userId="S::gregory.koenig@epitech.eu::ab400993-958e-48b5-8c16-4e84f48ab379" providerId="AD" clId="Web-{23C1F4A1-4018-952D-7F31-6B894E3724CC}" dt="2022-07-01T09:30:17.540" v="62" actId="1076"/>
          <ac:picMkLst>
            <pc:docMk/>
            <pc:sldMk cId="1134014538" sldId="267"/>
            <ac:picMk id="13" creationId="{76841433-B2AB-5AC2-5166-34964B9853F7}"/>
          </ac:picMkLst>
        </pc:picChg>
      </pc:sldChg>
      <pc:sldChg chg="addSp delSp">
        <pc:chgData name="Grégory Koenig" userId="S::gregory.koenig@epitech.eu::ab400993-958e-48b5-8c16-4e84f48ab379" providerId="AD" clId="Web-{23C1F4A1-4018-952D-7F31-6B894E3724CC}" dt="2022-07-01T09:29:53.523" v="52"/>
        <pc:sldMkLst>
          <pc:docMk/>
          <pc:sldMk cId="3723445697" sldId="269"/>
        </pc:sldMkLst>
        <pc:picChg chg="add del">
          <ac:chgData name="Grégory Koenig" userId="S::gregory.koenig@epitech.eu::ab400993-958e-48b5-8c16-4e84f48ab379" providerId="AD" clId="Web-{23C1F4A1-4018-952D-7F31-6B894E3724CC}" dt="2022-07-01T09:29:01.647" v="34"/>
          <ac:picMkLst>
            <pc:docMk/>
            <pc:sldMk cId="3723445697" sldId="269"/>
            <ac:picMk id="14" creationId="{9A4E64A4-4311-D69C-F15B-BEAB2341F3AC}"/>
          </ac:picMkLst>
        </pc:picChg>
        <pc:picChg chg="add del">
          <ac:chgData name="Grégory Koenig" userId="S::gregory.koenig@epitech.eu::ab400993-958e-48b5-8c16-4e84f48ab379" providerId="AD" clId="Web-{23C1F4A1-4018-952D-7F31-6B894E3724CC}" dt="2022-07-01T09:29:52.508" v="51"/>
          <ac:picMkLst>
            <pc:docMk/>
            <pc:sldMk cId="3723445697" sldId="269"/>
            <ac:picMk id="16" creationId="{44055462-F486-7207-CFF2-337F55A53A77}"/>
          </ac:picMkLst>
        </pc:picChg>
        <pc:picChg chg="add">
          <ac:chgData name="Grégory Koenig" userId="S::gregory.koenig@epitech.eu::ab400993-958e-48b5-8c16-4e84f48ab379" providerId="AD" clId="Web-{23C1F4A1-4018-952D-7F31-6B894E3724CC}" dt="2022-07-01T09:29:53.523" v="52"/>
          <ac:picMkLst>
            <pc:docMk/>
            <pc:sldMk cId="3723445697" sldId="269"/>
            <ac:picMk id="18" creationId="{7CD51749-EEA3-C3E5-B587-E83CE83BBAD3}"/>
          </ac:picMkLst>
        </pc:picChg>
      </pc:sldChg>
      <pc:sldChg chg="addSp delSp modSp">
        <pc:chgData name="Grégory Koenig" userId="S::gregory.koenig@epitech.eu::ab400993-958e-48b5-8c16-4e84f48ab379" providerId="AD" clId="Web-{23C1F4A1-4018-952D-7F31-6B894E3724CC}" dt="2022-07-01T09:29:44.086" v="50"/>
        <pc:sldMkLst>
          <pc:docMk/>
          <pc:sldMk cId="535686393" sldId="271"/>
        </pc:sldMkLst>
        <pc:picChg chg="add del">
          <ac:chgData name="Grégory Koenig" userId="S::gregory.koenig@epitech.eu::ab400993-958e-48b5-8c16-4e84f48ab379" providerId="AD" clId="Web-{23C1F4A1-4018-952D-7F31-6B894E3724CC}" dt="2022-07-01T09:29:08.116" v="36"/>
          <ac:picMkLst>
            <pc:docMk/>
            <pc:sldMk cId="535686393" sldId="271"/>
            <ac:picMk id="4" creationId="{9D5C5231-FB09-02AF-BA27-0320DCD2FB7C}"/>
          </ac:picMkLst>
        </pc:picChg>
        <pc:picChg chg="add del mod">
          <ac:chgData name="Grégory Koenig" userId="S::gregory.koenig@epitech.eu::ab400993-958e-48b5-8c16-4e84f48ab379" providerId="AD" clId="Web-{23C1F4A1-4018-952D-7F31-6B894E3724CC}" dt="2022-07-01T09:29:43.726" v="49"/>
          <ac:picMkLst>
            <pc:docMk/>
            <pc:sldMk cId="535686393" sldId="271"/>
            <ac:picMk id="7" creationId="{F1AD5AA4-B50A-39C3-49FE-8B528B51523F}"/>
          </ac:picMkLst>
        </pc:picChg>
        <pc:picChg chg="add">
          <ac:chgData name="Grégory Koenig" userId="S::gregory.koenig@epitech.eu::ab400993-958e-48b5-8c16-4e84f48ab379" providerId="AD" clId="Web-{23C1F4A1-4018-952D-7F31-6B894E3724CC}" dt="2022-07-01T09:29:44.086" v="50"/>
          <ac:picMkLst>
            <pc:docMk/>
            <pc:sldMk cId="535686393" sldId="271"/>
            <ac:picMk id="9" creationId="{1058BD16-4BF8-97AE-CBD9-D7C7172577BA}"/>
          </ac:picMkLst>
        </pc:picChg>
      </pc:sldChg>
      <pc:sldChg chg="addSp delSp modSp">
        <pc:chgData name="Grégory Koenig" userId="S::gregory.koenig@epitech.eu::ab400993-958e-48b5-8c16-4e84f48ab379" providerId="AD" clId="Web-{23C1F4A1-4018-952D-7F31-6B894E3724CC}" dt="2022-07-01T09:29:40.507" v="48"/>
        <pc:sldMkLst>
          <pc:docMk/>
          <pc:sldMk cId="3118130672" sldId="272"/>
        </pc:sldMkLst>
        <pc:spChg chg="del">
          <ac:chgData name="Grégory Koenig" userId="S::gregory.koenig@epitech.eu::ab400993-958e-48b5-8c16-4e84f48ab379" providerId="AD" clId="Web-{23C1F4A1-4018-952D-7F31-6B894E3724CC}" dt="2022-07-01T09:25:59.518" v="0"/>
          <ac:spMkLst>
            <pc:docMk/>
            <pc:sldMk cId="3118130672" sldId="272"/>
            <ac:spMk id="6" creationId="{E3EE0D3D-D526-4CF3-E96C-A29C5C0795F5}"/>
          </ac:spMkLst>
        </pc:spChg>
        <pc:picChg chg="add del mod">
          <ac:chgData name="Grégory Koenig" userId="S::gregory.koenig@epitech.eu::ab400993-958e-48b5-8c16-4e84f48ab379" providerId="AD" clId="Web-{23C1F4A1-4018-952D-7F31-6B894E3724CC}" dt="2022-07-01T09:29:31.460" v="43"/>
          <ac:picMkLst>
            <pc:docMk/>
            <pc:sldMk cId="3118130672" sldId="272"/>
            <ac:picMk id="4" creationId="{D8ADB168-7DC2-2980-06FB-C97858846583}"/>
          </ac:picMkLst>
        </pc:picChg>
        <pc:picChg chg="add del mod">
          <ac:chgData name="Grégory Koenig" userId="S::gregory.koenig@epitech.eu::ab400993-958e-48b5-8c16-4e84f48ab379" providerId="AD" clId="Web-{23C1F4A1-4018-952D-7F31-6B894E3724CC}" dt="2022-07-01T09:29:33.804" v="45"/>
          <ac:picMkLst>
            <pc:docMk/>
            <pc:sldMk cId="3118130672" sldId="272"/>
            <ac:picMk id="7" creationId="{F9510917-C5F1-562F-C1F1-E280B693A692}"/>
          </ac:picMkLst>
        </pc:picChg>
        <pc:picChg chg="add del mod">
          <ac:chgData name="Grégory Koenig" userId="S::gregory.koenig@epitech.eu::ab400993-958e-48b5-8c16-4e84f48ab379" providerId="AD" clId="Web-{23C1F4A1-4018-952D-7F31-6B894E3724CC}" dt="2022-07-01T09:29:36.570" v="47"/>
          <ac:picMkLst>
            <pc:docMk/>
            <pc:sldMk cId="3118130672" sldId="272"/>
            <ac:picMk id="8" creationId="{EC402910-2CAC-6BB4-5E3B-4D64639A9EB1}"/>
          </ac:picMkLst>
        </pc:picChg>
        <pc:picChg chg="add">
          <ac:chgData name="Grégory Koenig" userId="S::gregory.koenig@epitech.eu::ab400993-958e-48b5-8c16-4e84f48ab379" providerId="AD" clId="Web-{23C1F4A1-4018-952D-7F31-6B894E3724CC}" dt="2022-07-01T09:29:40.507" v="48"/>
          <ac:picMkLst>
            <pc:docMk/>
            <pc:sldMk cId="3118130672" sldId="272"/>
            <ac:picMk id="10" creationId="{2894DCA4-FEEE-A61E-6590-D06688B67769}"/>
          </ac:picMkLst>
        </pc:picChg>
      </pc:sldChg>
      <pc:sldChg chg="addSp delSp">
        <pc:chgData name="Grégory Koenig" userId="S::gregory.koenig@epitech.eu::ab400993-958e-48b5-8c16-4e84f48ab379" providerId="AD" clId="Web-{23C1F4A1-4018-952D-7F31-6B894E3724CC}" dt="2022-07-01T09:29:26.945" v="42"/>
        <pc:sldMkLst>
          <pc:docMk/>
          <pc:sldMk cId="3323992122" sldId="273"/>
        </pc:sldMkLst>
        <pc:picChg chg="add del">
          <ac:chgData name="Grégory Koenig" userId="S::gregory.koenig@epitech.eu::ab400993-958e-48b5-8c16-4e84f48ab379" providerId="AD" clId="Web-{23C1F4A1-4018-952D-7F31-6B894E3724CC}" dt="2022-07-01T09:29:26.538" v="41"/>
          <ac:picMkLst>
            <pc:docMk/>
            <pc:sldMk cId="3323992122" sldId="273"/>
            <ac:picMk id="4" creationId="{B5AD6341-F0C5-F571-1110-0FC9205DAEEB}"/>
          </ac:picMkLst>
        </pc:picChg>
        <pc:picChg chg="add">
          <ac:chgData name="Grégory Koenig" userId="S::gregory.koenig@epitech.eu::ab400993-958e-48b5-8c16-4e84f48ab379" providerId="AD" clId="Web-{23C1F4A1-4018-952D-7F31-6B894E3724CC}" dt="2022-07-01T09:29:26.945" v="42"/>
          <ac:picMkLst>
            <pc:docMk/>
            <pc:sldMk cId="3323992122" sldId="273"/>
            <ac:picMk id="6" creationId="{01BB5BB6-636C-4E43-D379-DD9FAB22A4A6}"/>
          </ac:picMkLst>
        </pc:picChg>
      </pc:sldChg>
      <pc:sldChg chg="addSp delSp modSp">
        <pc:chgData name="Grégory Koenig" userId="S::gregory.koenig@epitech.eu::ab400993-958e-48b5-8c16-4e84f48ab379" providerId="AD" clId="Web-{23C1F4A1-4018-952D-7F31-6B894E3724CC}" dt="2022-07-01T09:30:22.430" v="63" actId="1076"/>
        <pc:sldMkLst>
          <pc:docMk/>
          <pc:sldMk cId="1520653089" sldId="275"/>
        </pc:sldMkLst>
        <pc:picChg chg="add del">
          <ac:chgData name="Grégory Koenig" userId="S::gregory.koenig@epitech.eu::ab400993-958e-48b5-8c16-4e84f48ab379" providerId="AD" clId="Web-{23C1F4A1-4018-952D-7F31-6B894E3724CC}" dt="2022-07-01T09:28:53.319" v="30"/>
          <ac:picMkLst>
            <pc:docMk/>
            <pc:sldMk cId="1520653089" sldId="275"/>
            <ac:picMk id="57" creationId="{D0AB52A9-BB5D-39A0-7FF0-1F0F2D762F36}"/>
          </ac:picMkLst>
        </pc:picChg>
        <pc:picChg chg="add del">
          <ac:chgData name="Grégory Koenig" userId="S::gregory.koenig@epitech.eu::ab400993-958e-48b5-8c16-4e84f48ab379" providerId="AD" clId="Web-{23C1F4A1-4018-952D-7F31-6B894E3724CC}" dt="2022-07-01T09:30:00.539" v="55"/>
          <ac:picMkLst>
            <pc:docMk/>
            <pc:sldMk cId="1520653089" sldId="275"/>
            <ac:picMk id="94" creationId="{E5802269-C7EC-C6F3-C3B9-422B85A46CBB}"/>
          </ac:picMkLst>
        </pc:picChg>
        <pc:picChg chg="add mod">
          <ac:chgData name="Grégory Koenig" userId="S::gregory.koenig@epitech.eu::ab400993-958e-48b5-8c16-4e84f48ab379" providerId="AD" clId="Web-{23C1F4A1-4018-952D-7F31-6B894E3724CC}" dt="2022-07-01T09:30:22.430" v="63" actId="1076"/>
          <ac:picMkLst>
            <pc:docMk/>
            <pc:sldMk cId="1520653089" sldId="275"/>
            <ac:picMk id="138" creationId="{8ED02C98-15E3-EEAC-40C5-67D30FDA95BE}"/>
          </ac:picMkLst>
        </pc:picChg>
      </pc:sldChg>
      <pc:sldChg chg="addSp delSp modSp">
        <pc:chgData name="Grégory Koenig" userId="S::gregory.koenig@epitech.eu::ab400993-958e-48b5-8c16-4e84f48ab379" providerId="AD" clId="Web-{23C1F4A1-4018-952D-7F31-6B894E3724CC}" dt="2022-07-01T09:30:25.712" v="64" actId="1076"/>
        <pc:sldMkLst>
          <pc:docMk/>
          <pc:sldMk cId="3918428841" sldId="276"/>
        </pc:sldMkLst>
        <pc:picChg chg="add del">
          <ac:chgData name="Grégory Koenig" userId="S::gregory.koenig@epitech.eu::ab400993-958e-48b5-8c16-4e84f48ab379" providerId="AD" clId="Web-{23C1F4A1-4018-952D-7F31-6B894E3724CC}" dt="2022-07-01T09:28:58.428" v="32"/>
          <ac:picMkLst>
            <pc:docMk/>
            <pc:sldMk cId="3918428841" sldId="276"/>
            <ac:picMk id="5" creationId="{EF4A3AA3-B436-F5E7-4ADE-18A6C1C69A39}"/>
          </ac:picMkLst>
        </pc:picChg>
        <pc:picChg chg="add del">
          <ac:chgData name="Grégory Koenig" userId="S::gregory.koenig@epitech.eu::ab400993-958e-48b5-8c16-4e84f48ab379" providerId="AD" clId="Web-{23C1F4A1-4018-952D-7F31-6B894E3724CC}" dt="2022-07-01T09:29:57.258" v="53"/>
          <ac:picMkLst>
            <pc:docMk/>
            <pc:sldMk cId="3918428841" sldId="276"/>
            <ac:picMk id="7" creationId="{2B458762-E3E9-E3DD-B53A-899FD1566EA0}"/>
          </ac:picMkLst>
        </pc:picChg>
        <pc:picChg chg="add mod">
          <ac:chgData name="Grégory Koenig" userId="S::gregory.koenig@epitech.eu::ab400993-958e-48b5-8c16-4e84f48ab379" providerId="AD" clId="Web-{23C1F4A1-4018-952D-7F31-6B894E3724CC}" dt="2022-07-01T09:30:25.712" v="64" actId="1076"/>
          <ac:picMkLst>
            <pc:docMk/>
            <pc:sldMk cId="3918428841" sldId="276"/>
            <ac:picMk id="9" creationId="{EE3BF199-108E-F3E8-7FAC-A89A23E7B138}"/>
          </ac:picMkLst>
        </pc:picChg>
      </pc:sldChg>
      <pc:sldChg chg="addSp">
        <pc:chgData name="Grégory Koenig" userId="S::gregory.koenig@epitech.eu::ab400993-958e-48b5-8c16-4e84f48ab379" providerId="AD" clId="Web-{23C1F4A1-4018-952D-7F31-6B894E3724CC}" dt="2022-07-01T09:28:29.162" v="23"/>
        <pc:sldMkLst>
          <pc:docMk/>
          <pc:sldMk cId="355310208" sldId="277"/>
        </pc:sldMkLst>
        <pc:picChg chg="add">
          <ac:chgData name="Grégory Koenig" userId="S::gregory.koenig@epitech.eu::ab400993-958e-48b5-8c16-4e84f48ab379" providerId="AD" clId="Web-{23C1F4A1-4018-952D-7F31-6B894E3724CC}" dt="2022-07-01T09:28:29.162" v="23"/>
          <ac:picMkLst>
            <pc:docMk/>
            <pc:sldMk cId="355310208" sldId="277"/>
            <ac:picMk id="14" creationId="{E06B82E1-716A-B9B2-986C-142002D2EA28}"/>
          </ac:picMkLst>
        </pc:picChg>
      </pc:sldChg>
    </pc:docChg>
  </pc:docChgLst>
  <pc:docChgLst>
    <pc:chgData name="Pierre Harelle" userId="S::pierre.harelle@epitech.eu::215ae120-56f8-412a-952e-0751e5af1a4e" providerId="AD" clId="Web-{F02A4BBA-932E-8DBF-2008-6A0E2773187E}"/>
    <pc:docChg chg="modSld">
      <pc:chgData name="Pierre Harelle" userId="S::pierre.harelle@epitech.eu::215ae120-56f8-412a-952e-0751e5af1a4e" providerId="AD" clId="Web-{F02A4BBA-932E-8DBF-2008-6A0E2773187E}" dt="2022-07-01T09:04:52.050" v="33" actId="20577"/>
      <pc:docMkLst>
        <pc:docMk/>
      </pc:docMkLst>
      <pc:sldChg chg="modSp">
        <pc:chgData name="Pierre Harelle" userId="S::pierre.harelle@epitech.eu::215ae120-56f8-412a-952e-0751e5af1a4e" providerId="AD" clId="Web-{F02A4BBA-932E-8DBF-2008-6A0E2773187E}" dt="2022-07-01T09:04:52.050" v="33" actId="20577"/>
        <pc:sldMkLst>
          <pc:docMk/>
          <pc:sldMk cId="1522693592" sldId="265"/>
        </pc:sldMkLst>
        <pc:spChg chg="mod">
          <ac:chgData name="Pierre Harelle" userId="S::pierre.harelle@epitech.eu::215ae120-56f8-412a-952e-0751e5af1a4e" providerId="AD" clId="Web-{F02A4BBA-932E-8DBF-2008-6A0E2773187E}" dt="2022-07-01T09:04:41.065" v="22" actId="20577"/>
          <ac:spMkLst>
            <pc:docMk/>
            <pc:sldMk cId="1522693592" sldId="265"/>
            <ac:spMk id="5" creationId="{8B97E526-D9CD-F359-C6D5-B4510B637EC2}"/>
          </ac:spMkLst>
        </pc:spChg>
        <pc:spChg chg="mod">
          <ac:chgData name="Pierre Harelle" userId="S::pierre.harelle@epitech.eu::215ae120-56f8-412a-952e-0751e5af1a4e" providerId="AD" clId="Web-{F02A4BBA-932E-8DBF-2008-6A0E2773187E}" dt="2022-07-01T09:04:52.050" v="33" actId="20577"/>
          <ac:spMkLst>
            <pc:docMk/>
            <pc:sldMk cId="1522693592" sldId="265"/>
            <ac:spMk id="7" creationId="{32177576-99FA-1FC4-FB0F-6916B7EEBC43}"/>
          </ac:spMkLst>
        </pc:spChg>
        <pc:spChg chg="mod">
          <ac:chgData name="Pierre Harelle" userId="S::pierre.harelle@epitech.eu::215ae120-56f8-412a-952e-0751e5af1a4e" providerId="AD" clId="Web-{F02A4BBA-932E-8DBF-2008-6A0E2773187E}" dt="2022-07-01T09:04:20.157" v="1" actId="20577"/>
          <ac:spMkLst>
            <pc:docMk/>
            <pc:sldMk cId="1522693592" sldId="265"/>
            <ac:spMk id="14" creationId="{9D568DF1-7175-B771-9ABF-9791866E36EB}"/>
          </ac:spMkLst>
        </pc:spChg>
        <pc:spChg chg="mod">
          <ac:chgData name="Pierre Harelle" userId="S::pierre.harelle@epitech.eu::215ae120-56f8-412a-952e-0751e5af1a4e" providerId="AD" clId="Web-{F02A4BBA-932E-8DBF-2008-6A0E2773187E}" dt="2022-07-01T09:04:24.845" v="9" actId="20577"/>
          <ac:spMkLst>
            <pc:docMk/>
            <pc:sldMk cId="1522693592" sldId="265"/>
            <ac:spMk id="15" creationId="{837FFBE9-589C-C4BA-5486-F3B8CCD21FB8}"/>
          </ac:spMkLst>
        </pc:spChg>
        <pc:spChg chg="mod">
          <ac:chgData name="Pierre Harelle" userId="S::pierre.harelle@epitech.eu::215ae120-56f8-412a-952e-0751e5af1a4e" providerId="AD" clId="Web-{F02A4BBA-932E-8DBF-2008-6A0E2773187E}" dt="2022-07-01T09:04:33.689" v="11" actId="20577"/>
          <ac:spMkLst>
            <pc:docMk/>
            <pc:sldMk cId="1522693592" sldId="265"/>
            <ac:spMk id="16" creationId="{48698720-CA6D-D092-DFDB-9FD584E49893}"/>
          </ac:spMkLst>
        </pc:spChg>
      </pc:sldChg>
    </pc:docChg>
  </pc:docChgLst>
  <pc:docChgLst>
    <pc:chgData name="Grégory Koenig" userId="ab400993-958e-48b5-8c16-4e84f48ab379" providerId="ADAL" clId="{05B2D040-2404-4BBE-B3E7-50E00C37B49A}"/>
    <pc:docChg chg="undo redo custSel addSld delSld modSld">
      <pc:chgData name="Grégory Koenig" userId="ab400993-958e-48b5-8c16-4e84f48ab379" providerId="ADAL" clId="{05B2D040-2404-4BBE-B3E7-50E00C37B49A}" dt="2022-07-01T08:43:19.467" v="337" actId="1076"/>
      <pc:docMkLst>
        <pc:docMk/>
      </pc:docMkLst>
      <pc:sldChg chg="modSp mod">
        <pc:chgData name="Grégory Koenig" userId="ab400993-958e-48b5-8c16-4e84f48ab379" providerId="ADAL" clId="{05B2D040-2404-4BBE-B3E7-50E00C37B49A}" dt="2022-07-01T08:32:24.187" v="66" actId="20577"/>
        <pc:sldMkLst>
          <pc:docMk/>
          <pc:sldMk cId="1487700712" sldId="256"/>
        </pc:sldMkLst>
        <pc:spChg chg="mod">
          <ac:chgData name="Grégory Koenig" userId="ab400993-958e-48b5-8c16-4e84f48ab379" providerId="ADAL" clId="{05B2D040-2404-4BBE-B3E7-50E00C37B49A}" dt="2022-07-01T08:32:24.187" v="66" actId="20577"/>
          <ac:spMkLst>
            <pc:docMk/>
            <pc:sldMk cId="1487700712" sldId="256"/>
            <ac:spMk id="2" creationId="{C02C5318-1A1E-49D0-B2E2-A4B0FA9E8A40}"/>
          </ac:spMkLst>
        </pc:spChg>
      </pc:sldChg>
      <pc:sldChg chg="addSp delSp add del setBg delDesignElem">
        <pc:chgData name="Grégory Koenig" userId="ab400993-958e-48b5-8c16-4e84f48ab379" providerId="ADAL" clId="{05B2D040-2404-4BBE-B3E7-50E00C37B49A}" dt="2022-07-01T08:33:39.809" v="74"/>
        <pc:sldMkLst>
          <pc:docMk/>
          <pc:sldMk cId="3501347425" sldId="260"/>
        </pc:sldMkLst>
        <pc:spChg chg="add del">
          <ac:chgData name="Grégory Koenig" userId="ab400993-958e-48b5-8c16-4e84f48ab379" providerId="ADAL" clId="{05B2D040-2404-4BBE-B3E7-50E00C37B49A}" dt="2022-07-01T08:33:39.809" v="74"/>
          <ac:spMkLst>
            <pc:docMk/>
            <pc:sldMk cId="3501347425" sldId="260"/>
            <ac:spMk id="10" creationId="{379F11E2-8BA5-4C5C-AE7C-361E5EA011FF}"/>
          </ac:spMkLst>
        </pc:spChg>
        <pc:spChg chg="add del">
          <ac:chgData name="Grégory Koenig" userId="ab400993-958e-48b5-8c16-4e84f48ab379" providerId="ADAL" clId="{05B2D040-2404-4BBE-B3E7-50E00C37B49A}" dt="2022-07-01T08:33:39.809" v="74"/>
          <ac:spMkLst>
            <pc:docMk/>
            <pc:sldMk cId="3501347425" sldId="260"/>
            <ac:spMk id="12" creationId="{7C00E1DA-EC7C-40FC-95E3-11FDCD2E4291}"/>
          </ac:spMkLst>
        </pc:spChg>
        <pc:grpChg chg="add del">
          <ac:chgData name="Grégory Koenig" userId="ab400993-958e-48b5-8c16-4e84f48ab379" providerId="ADAL" clId="{05B2D040-2404-4BBE-B3E7-50E00C37B49A}" dt="2022-07-01T08:33:39.809" v="74"/>
          <ac:grpSpMkLst>
            <pc:docMk/>
            <pc:sldMk cId="3501347425" sldId="260"/>
            <ac:grpSpMk id="14" creationId="{9A421166-2996-41A7-B094-AE5316F347DD}"/>
          </ac:grpSpMkLst>
        </pc:grpChg>
      </pc:sldChg>
      <pc:sldChg chg="addSp delSp modSp mod modClrScheme chgLayout">
        <pc:chgData name="Grégory Koenig" userId="ab400993-958e-48b5-8c16-4e84f48ab379" providerId="ADAL" clId="{05B2D040-2404-4BBE-B3E7-50E00C37B49A}" dt="2022-07-01T08:32:24.380" v="67" actId="26606"/>
        <pc:sldMkLst>
          <pc:docMk/>
          <pc:sldMk cId="3862544625" sldId="262"/>
        </pc:sldMkLst>
        <pc:spChg chg="mod">
          <ac:chgData name="Grégory Koenig" userId="ab400993-958e-48b5-8c16-4e84f48ab379" providerId="ADAL" clId="{05B2D040-2404-4BBE-B3E7-50E00C37B49A}" dt="2022-07-01T08:32:24.380" v="67" actId="26606"/>
          <ac:spMkLst>
            <pc:docMk/>
            <pc:sldMk cId="3862544625" sldId="262"/>
            <ac:spMk id="2" creationId="{E3EB768C-8609-EBE5-FBF6-CE354BA1AAB2}"/>
          </ac:spMkLst>
        </pc:spChg>
        <pc:spChg chg="add del">
          <ac:chgData name="Grégory Koenig" userId="ab400993-958e-48b5-8c16-4e84f48ab379" providerId="ADAL" clId="{05B2D040-2404-4BBE-B3E7-50E00C37B49A}" dt="2022-07-01T08:32:24.380" v="67" actId="26606"/>
          <ac:spMkLst>
            <pc:docMk/>
            <pc:sldMk cId="3862544625" sldId="262"/>
            <ac:spMk id="3" creationId="{9FD70C4A-FE53-8CEA-5926-0812116454A5}"/>
          </ac:spMkLst>
        </pc:spChg>
        <pc:spChg chg="add del mod">
          <ac:chgData name="Grégory Koenig" userId="ab400993-958e-48b5-8c16-4e84f48ab379" providerId="ADAL" clId="{05B2D040-2404-4BBE-B3E7-50E00C37B49A}" dt="2022-07-01T08:32:24.380" v="67" actId="26606"/>
          <ac:spMkLst>
            <pc:docMk/>
            <pc:sldMk cId="3862544625" sldId="262"/>
            <ac:spMk id="9" creationId="{0B4621DE-4885-847F-C780-C32A8B088571}"/>
          </ac:spMkLst>
        </pc:spChg>
        <pc:graphicFrameChg chg="add del mod">
          <ac:chgData name="Grégory Koenig" userId="ab400993-958e-48b5-8c16-4e84f48ab379" providerId="ADAL" clId="{05B2D040-2404-4BBE-B3E7-50E00C37B49A}" dt="2022-07-01T08:32:24.380" v="67" actId="26606"/>
          <ac:graphicFrameMkLst>
            <pc:docMk/>
            <pc:sldMk cId="3862544625" sldId="262"/>
            <ac:graphicFrameMk id="5" creationId="{3470B551-9872-7DAA-7D61-17FD16E0818C}"/>
          </ac:graphicFrameMkLst>
        </pc:graphicFrameChg>
      </pc:sldChg>
      <pc:sldChg chg="modSp mod modClrScheme chgLayout">
        <pc:chgData name="Grégory Koenig" userId="ab400993-958e-48b5-8c16-4e84f48ab379" providerId="ADAL" clId="{05B2D040-2404-4BBE-B3E7-50E00C37B49A}" dt="2022-07-01T08:32:24.545" v="68" actId="26606"/>
        <pc:sldMkLst>
          <pc:docMk/>
          <pc:sldMk cId="2461815310" sldId="264"/>
        </pc:sldMkLst>
        <pc:spChg chg="mod">
          <ac:chgData name="Grégory Koenig" userId="ab400993-958e-48b5-8c16-4e84f48ab379" providerId="ADAL" clId="{05B2D040-2404-4BBE-B3E7-50E00C37B49A}" dt="2022-07-01T08:32:24.545" v="68" actId="26606"/>
          <ac:spMkLst>
            <pc:docMk/>
            <pc:sldMk cId="2461815310" sldId="264"/>
            <ac:spMk id="2" creationId="{88E2639B-D905-199F-32FE-3D673F09C3D3}"/>
          </ac:spMkLst>
        </pc:spChg>
        <pc:picChg chg="mod">
          <ac:chgData name="Grégory Koenig" userId="ab400993-958e-48b5-8c16-4e84f48ab379" providerId="ADAL" clId="{05B2D040-2404-4BBE-B3E7-50E00C37B49A}" dt="2022-07-01T08:32:24.545" v="68" actId="26606"/>
          <ac:picMkLst>
            <pc:docMk/>
            <pc:sldMk cId="2461815310" sldId="264"/>
            <ac:picMk id="4" creationId="{ACA123F7-0932-8E2D-E37E-DF4704AA201B}"/>
          </ac:picMkLst>
        </pc:picChg>
      </pc:sldChg>
      <pc:sldChg chg="addSp delSp modSp mod modClrScheme chgLayout">
        <pc:chgData name="Grégory Koenig" userId="ab400993-958e-48b5-8c16-4e84f48ab379" providerId="ADAL" clId="{05B2D040-2404-4BBE-B3E7-50E00C37B49A}" dt="2022-07-01T08:43:19.467" v="337" actId="1076"/>
        <pc:sldMkLst>
          <pc:docMk/>
          <pc:sldMk cId="1522693592" sldId="265"/>
        </pc:sldMkLst>
        <pc:spChg chg="mod">
          <ac:chgData name="Grégory Koenig" userId="ab400993-958e-48b5-8c16-4e84f48ab379" providerId="ADAL" clId="{05B2D040-2404-4BBE-B3E7-50E00C37B49A}" dt="2022-07-01T08:33:55.318" v="98" actId="1036"/>
          <ac:spMkLst>
            <pc:docMk/>
            <pc:sldMk cId="1522693592" sldId="265"/>
            <ac:spMk id="2" creationId="{88E2639B-D905-199F-32FE-3D673F09C3D3}"/>
          </ac:spMkLst>
        </pc:spChg>
        <pc:spChg chg="add del mod">
          <ac:chgData name="Grégory Koenig" userId="ab400993-958e-48b5-8c16-4e84f48ab379" providerId="ADAL" clId="{05B2D040-2404-4BBE-B3E7-50E00C37B49A}" dt="2022-07-01T08:33:49.504" v="75" actId="478"/>
          <ac:spMkLst>
            <pc:docMk/>
            <pc:sldMk cId="1522693592" sldId="265"/>
            <ac:spMk id="7" creationId="{E42B9AFD-DCE5-15E5-231B-A29C8B396F92}"/>
          </ac:spMkLst>
        </pc:spChg>
        <pc:spChg chg="add del mod">
          <ac:chgData name="Grégory Koenig" userId="ab400993-958e-48b5-8c16-4e84f48ab379" providerId="ADAL" clId="{05B2D040-2404-4BBE-B3E7-50E00C37B49A}" dt="2022-07-01T08:41:56.416" v="266" actId="767"/>
          <ac:spMkLst>
            <pc:docMk/>
            <pc:sldMk cId="1522693592" sldId="265"/>
            <ac:spMk id="13" creationId="{44812F46-AE32-7226-A7A9-81E58566DFF3}"/>
          </ac:spMkLst>
        </pc:spChg>
        <pc:spChg chg="add mod">
          <ac:chgData name="Grégory Koenig" userId="ab400993-958e-48b5-8c16-4e84f48ab379" providerId="ADAL" clId="{05B2D040-2404-4BBE-B3E7-50E00C37B49A}" dt="2022-07-01T08:42:45.909" v="301" actId="1076"/>
          <ac:spMkLst>
            <pc:docMk/>
            <pc:sldMk cId="1522693592" sldId="265"/>
            <ac:spMk id="14" creationId="{9D568DF1-7175-B771-9ABF-9791866E36EB}"/>
          </ac:spMkLst>
        </pc:spChg>
        <pc:spChg chg="add mod">
          <ac:chgData name="Grégory Koenig" userId="ab400993-958e-48b5-8c16-4e84f48ab379" providerId="ADAL" clId="{05B2D040-2404-4BBE-B3E7-50E00C37B49A}" dt="2022-07-01T08:43:11.958" v="335" actId="1076"/>
          <ac:spMkLst>
            <pc:docMk/>
            <pc:sldMk cId="1522693592" sldId="265"/>
            <ac:spMk id="15" creationId="{837FFBE9-589C-C4BA-5486-F3B8CCD21FB8}"/>
          </ac:spMkLst>
        </pc:spChg>
        <pc:spChg chg="add mod">
          <ac:chgData name="Grégory Koenig" userId="ab400993-958e-48b5-8c16-4e84f48ab379" providerId="ADAL" clId="{05B2D040-2404-4BBE-B3E7-50E00C37B49A}" dt="2022-07-01T08:43:19.467" v="337" actId="1076"/>
          <ac:spMkLst>
            <pc:docMk/>
            <pc:sldMk cId="1522693592" sldId="265"/>
            <ac:spMk id="16" creationId="{48698720-CA6D-D092-DFDB-9FD584E49893}"/>
          </ac:spMkLst>
        </pc:spChg>
        <pc:picChg chg="add mod">
          <ac:chgData name="Grégory Koenig" userId="ab400993-958e-48b5-8c16-4e84f48ab379" providerId="ADAL" clId="{05B2D040-2404-4BBE-B3E7-50E00C37B49A}" dt="2022-07-01T08:41:01.313" v="217" actId="1076"/>
          <ac:picMkLst>
            <pc:docMk/>
            <pc:sldMk cId="1522693592" sldId="265"/>
            <ac:picMk id="4" creationId="{C651F9D6-3BFB-E594-CAD7-757F199E6AAC}"/>
          </ac:picMkLst>
        </pc:picChg>
        <pc:picChg chg="add mod">
          <ac:chgData name="Grégory Koenig" userId="ab400993-958e-48b5-8c16-4e84f48ab379" providerId="ADAL" clId="{05B2D040-2404-4BBE-B3E7-50E00C37B49A}" dt="2022-07-01T08:40:55.126" v="216" actId="1076"/>
          <ac:picMkLst>
            <pc:docMk/>
            <pc:sldMk cId="1522693592" sldId="265"/>
            <ac:picMk id="6" creationId="{C8344B17-4778-8C12-F2AB-A41AEC22517D}"/>
          </ac:picMkLst>
        </pc:picChg>
        <pc:picChg chg="add mod">
          <ac:chgData name="Grégory Koenig" userId="ab400993-958e-48b5-8c16-4e84f48ab379" providerId="ADAL" clId="{05B2D040-2404-4BBE-B3E7-50E00C37B49A}" dt="2022-07-01T08:43:00.057" v="333" actId="1076"/>
          <ac:picMkLst>
            <pc:docMk/>
            <pc:sldMk cId="1522693592" sldId="265"/>
            <ac:picMk id="9" creationId="{17874E18-C383-0131-9AEB-3EF9BD697651}"/>
          </ac:picMkLst>
        </pc:picChg>
        <pc:picChg chg="add mod">
          <ac:chgData name="Grégory Koenig" userId="ab400993-958e-48b5-8c16-4e84f48ab379" providerId="ADAL" clId="{05B2D040-2404-4BBE-B3E7-50E00C37B49A}" dt="2022-07-01T08:40:03.785" v="153" actId="1076"/>
          <ac:picMkLst>
            <pc:docMk/>
            <pc:sldMk cId="1522693592" sldId="265"/>
            <ac:picMk id="11" creationId="{DAC6F891-AC9B-54BF-ED42-0E8A15AF6B24}"/>
          </ac:picMkLst>
        </pc:picChg>
        <pc:picChg chg="add mod">
          <ac:chgData name="Grégory Koenig" userId="ab400993-958e-48b5-8c16-4e84f48ab379" providerId="ADAL" clId="{05B2D040-2404-4BBE-B3E7-50E00C37B49A}" dt="2022-07-01T08:41:18.644" v="258" actId="1076"/>
          <ac:picMkLst>
            <pc:docMk/>
            <pc:sldMk cId="1522693592" sldId="265"/>
            <ac:picMk id="12" creationId="{07BACFC6-BDB6-F9FC-13F1-3AD431BA68BF}"/>
          </ac:picMkLst>
        </pc:picChg>
      </pc:sldChg>
      <pc:sldChg chg="modSp mod modClrScheme chgLayout">
        <pc:chgData name="Grégory Koenig" userId="ab400993-958e-48b5-8c16-4e84f48ab379" providerId="ADAL" clId="{05B2D040-2404-4BBE-B3E7-50E00C37B49A}" dt="2022-07-01T08:34:07.266" v="99" actId="26606"/>
        <pc:sldMkLst>
          <pc:docMk/>
          <pc:sldMk cId="3342545813" sldId="266"/>
        </pc:sldMkLst>
        <pc:spChg chg="mod">
          <ac:chgData name="Grégory Koenig" userId="ab400993-958e-48b5-8c16-4e84f48ab379" providerId="ADAL" clId="{05B2D040-2404-4BBE-B3E7-50E00C37B49A}" dt="2022-07-01T08:34:07.266" v="99" actId="26606"/>
          <ac:spMkLst>
            <pc:docMk/>
            <pc:sldMk cId="3342545813" sldId="266"/>
            <ac:spMk id="2" creationId="{F2F67BA5-C22B-FB33-D14E-379BE598C478}"/>
          </ac:spMkLst>
        </pc:spChg>
        <pc:spChg chg="mod">
          <ac:chgData name="Grégory Koenig" userId="ab400993-958e-48b5-8c16-4e84f48ab379" providerId="ADAL" clId="{05B2D040-2404-4BBE-B3E7-50E00C37B49A}" dt="2022-07-01T08:34:07.266" v="99" actId="26606"/>
          <ac:spMkLst>
            <pc:docMk/>
            <pc:sldMk cId="3342545813" sldId="266"/>
            <ac:spMk id="3" creationId="{5673DD51-D905-8B12-D734-75FCE7DFE1AB}"/>
          </ac:spMkLst>
        </pc:spChg>
      </pc:sldChg>
      <pc:sldChg chg="modSp mod modClrScheme chgLayout">
        <pc:chgData name="Grégory Koenig" userId="ab400993-958e-48b5-8c16-4e84f48ab379" providerId="ADAL" clId="{05B2D040-2404-4BBE-B3E7-50E00C37B49A}" dt="2022-07-01T08:34:10.979" v="100" actId="26606"/>
        <pc:sldMkLst>
          <pc:docMk/>
          <pc:sldMk cId="1134014538" sldId="267"/>
        </pc:sldMkLst>
        <pc:spChg chg="mod">
          <ac:chgData name="Grégory Koenig" userId="ab400993-958e-48b5-8c16-4e84f48ab379" providerId="ADAL" clId="{05B2D040-2404-4BBE-B3E7-50E00C37B49A}" dt="2022-07-01T08:34:10.979" v="100" actId="26606"/>
          <ac:spMkLst>
            <pc:docMk/>
            <pc:sldMk cId="1134014538" sldId="267"/>
            <ac:spMk id="2" creationId="{F2F67BA5-C22B-FB33-D14E-379BE598C478}"/>
          </ac:spMkLst>
        </pc:spChg>
        <pc:spChg chg="mod">
          <ac:chgData name="Grégory Koenig" userId="ab400993-958e-48b5-8c16-4e84f48ab379" providerId="ADAL" clId="{05B2D040-2404-4BBE-B3E7-50E00C37B49A}" dt="2022-07-01T08:34:10.979" v="100" actId="26606"/>
          <ac:spMkLst>
            <pc:docMk/>
            <pc:sldMk cId="1134014538" sldId="267"/>
            <ac:spMk id="3" creationId="{5673DD51-D905-8B12-D734-75FCE7DFE1AB}"/>
          </ac:spMkLst>
        </pc:spChg>
      </pc:sldChg>
      <pc:sldChg chg="modSp mod">
        <pc:chgData name="Grégory Koenig" userId="ab400993-958e-48b5-8c16-4e84f48ab379" providerId="ADAL" clId="{05B2D040-2404-4BBE-B3E7-50E00C37B49A}" dt="2022-07-01T08:32:22.162" v="57" actId="20577"/>
        <pc:sldMkLst>
          <pc:docMk/>
          <pc:sldMk cId="2775642093" sldId="270"/>
        </pc:sldMkLst>
        <pc:spChg chg="mod">
          <ac:chgData name="Grégory Koenig" userId="ab400993-958e-48b5-8c16-4e84f48ab379" providerId="ADAL" clId="{05B2D040-2404-4BBE-B3E7-50E00C37B49A}" dt="2022-07-01T08:32:22.162" v="57" actId="20577"/>
          <ac:spMkLst>
            <pc:docMk/>
            <pc:sldMk cId="2775642093" sldId="270"/>
            <ac:spMk id="2" creationId="{0C38C406-09C6-2ED6-5762-1708E9294966}"/>
          </ac:spMkLst>
        </pc:spChg>
      </pc:sldChg>
      <pc:sldChg chg="addSp delSp modSp add del mod modClrScheme chgLayout">
        <pc:chgData name="Grégory Koenig" userId="ab400993-958e-48b5-8c16-4e84f48ab379" providerId="ADAL" clId="{05B2D040-2404-4BBE-B3E7-50E00C37B49A}" dt="2022-07-01T08:34:26.610" v="102" actId="478"/>
        <pc:sldMkLst>
          <pc:docMk/>
          <pc:sldMk cId="535686393" sldId="271"/>
        </pc:sldMkLst>
        <pc:spChg chg="mod">
          <ac:chgData name="Grégory Koenig" userId="ab400993-958e-48b5-8c16-4e84f48ab379" providerId="ADAL" clId="{05B2D040-2404-4BBE-B3E7-50E00C37B49A}" dt="2022-07-01T08:34:21.652" v="101" actId="26606"/>
          <ac:spMkLst>
            <pc:docMk/>
            <pc:sldMk cId="535686393" sldId="271"/>
            <ac:spMk id="2" creationId="{B6954717-2FE3-FCD3-7AA3-60FDBA616E12}"/>
          </ac:spMkLst>
        </pc:spChg>
        <pc:spChg chg="add del mod">
          <ac:chgData name="Grégory Koenig" userId="ab400993-958e-48b5-8c16-4e84f48ab379" providerId="ADAL" clId="{05B2D040-2404-4BBE-B3E7-50E00C37B49A}" dt="2022-07-01T08:34:26.610" v="102" actId="478"/>
          <ac:spMkLst>
            <pc:docMk/>
            <pc:sldMk cId="535686393" sldId="271"/>
            <ac:spMk id="6" creationId="{6B6C98CF-11A2-F625-DF23-653BA50E427F}"/>
          </ac:spMkLst>
        </pc:spChg>
        <pc:spChg chg="add del mod">
          <ac:chgData name="Grégory Koenig" userId="ab400993-958e-48b5-8c16-4e84f48ab379" providerId="ADAL" clId="{05B2D040-2404-4BBE-B3E7-50E00C37B49A}" dt="2022-07-01T08:32:10.888" v="38" actId="26606"/>
          <ac:spMkLst>
            <pc:docMk/>
            <pc:sldMk cId="535686393" sldId="271"/>
            <ac:spMk id="8" creationId="{2E121BC1-EE37-856F-6E33-8BD98D8B8884}"/>
          </ac:spMkLst>
        </pc:spChg>
        <pc:picChg chg="add del">
          <ac:chgData name="Grégory Koenig" userId="ab400993-958e-48b5-8c16-4e84f48ab379" providerId="ADAL" clId="{05B2D040-2404-4BBE-B3E7-50E00C37B49A}" dt="2022-07-01T08:32:10.888" v="38" actId="26606"/>
          <ac:picMkLst>
            <pc:docMk/>
            <pc:sldMk cId="535686393" sldId="271"/>
            <ac:picMk id="4" creationId="{770FA446-DD86-6456-CA1B-FFFC4E3FCA97}"/>
          </ac:picMkLst>
        </pc:picChg>
        <pc:picChg chg="add">
          <ac:chgData name="Grégory Koenig" userId="ab400993-958e-48b5-8c16-4e84f48ab379" providerId="ADAL" clId="{05B2D040-2404-4BBE-B3E7-50E00C37B49A}" dt="2022-07-01T08:34:21.652" v="101" actId="26606"/>
          <ac:picMkLst>
            <pc:docMk/>
            <pc:sldMk cId="535686393" sldId="271"/>
            <ac:picMk id="5" creationId="{13E80959-ABCD-C44C-7E4D-82D69CF89D14}"/>
          </ac:picMkLst>
        </pc:picChg>
      </pc:sldChg>
      <pc:sldChg chg="addSp delSp modSp add del mod modMedia modClrScheme delAnim modAnim chgLayout">
        <pc:chgData name="Grégory Koenig" userId="ab400993-958e-48b5-8c16-4e84f48ab379" providerId="ADAL" clId="{05B2D040-2404-4BBE-B3E7-50E00C37B49A}" dt="2022-07-01T08:34:54.804" v="106"/>
        <pc:sldMkLst>
          <pc:docMk/>
          <pc:sldMk cId="3118130672" sldId="272"/>
        </pc:sldMkLst>
        <pc:spChg chg="mod">
          <ac:chgData name="Grégory Koenig" userId="ab400993-958e-48b5-8c16-4e84f48ab379" providerId="ADAL" clId="{05B2D040-2404-4BBE-B3E7-50E00C37B49A}" dt="2022-07-01T08:34:35.871" v="103" actId="26606"/>
          <ac:spMkLst>
            <pc:docMk/>
            <pc:sldMk cId="3118130672" sldId="272"/>
            <ac:spMk id="2" creationId="{224FF9A1-D658-6CD0-C8C1-C9ACA5B61696}"/>
          </ac:spMkLst>
        </pc:spChg>
        <pc:spChg chg="add mod">
          <ac:chgData name="Grégory Koenig" userId="ab400993-958e-48b5-8c16-4e84f48ab379" providerId="ADAL" clId="{05B2D040-2404-4BBE-B3E7-50E00C37B49A}" dt="2022-07-01T08:34:35.871" v="103" actId="26606"/>
          <ac:spMkLst>
            <pc:docMk/>
            <pc:sldMk cId="3118130672" sldId="272"/>
            <ac:spMk id="6" creationId="{E3EE0D3D-D526-4CF3-E96C-A29C5C0795F5}"/>
          </ac:spMkLst>
        </pc:spChg>
        <pc:spChg chg="add del mod">
          <ac:chgData name="Grégory Koenig" userId="ab400993-958e-48b5-8c16-4e84f48ab379" providerId="ADAL" clId="{05B2D040-2404-4BBE-B3E7-50E00C37B49A}" dt="2022-07-01T08:32:10.383" v="37" actId="26606"/>
          <ac:spMkLst>
            <pc:docMk/>
            <pc:sldMk cId="3118130672" sldId="272"/>
            <ac:spMk id="8" creationId="{36ED6B9E-98D5-CC73-7F1F-2DE6C67FA6AA}"/>
          </ac:spMkLst>
        </pc:spChg>
        <pc:picChg chg="add del mod">
          <ac:chgData name="Grégory Koenig" userId="ab400993-958e-48b5-8c16-4e84f48ab379" providerId="ADAL" clId="{05B2D040-2404-4BBE-B3E7-50E00C37B49A}" dt="2022-07-01T08:32:10.383" v="37" actId="26606"/>
          <ac:picMkLst>
            <pc:docMk/>
            <pc:sldMk cId="3118130672" sldId="272"/>
            <ac:picMk id="4" creationId="{C0148981-022F-5403-2CDD-0C0D3A266E1F}"/>
          </ac:picMkLst>
        </pc:picChg>
        <pc:picChg chg="add mod">
          <ac:chgData name="Grégory Koenig" userId="ab400993-958e-48b5-8c16-4e84f48ab379" providerId="ADAL" clId="{05B2D040-2404-4BBE-B3E7-50E00C37B49A}" dt="2022-07-01T08:34:36.559" v="105"/>
          <ac:picMkLst>
            <pc:docMk/>
            <pc:sldMk cId="3118130672" sldId="272"/>
            <ac:picMk id="5" creationId="{1AF6D9DE-53FC-9917-92BD-9454CDDD3F64}"/>
          </ac:picMkLst>
        </pc:picChg>
      </pc:sldChg>
      <pc:sldChg chg="addSp delSp modSp add del mod modMedia modClrScheme delAnim chgLayout">
        <pc:chgData name="Grégory Koenig" userId="ab400993-958e-48b5-8c16-4e84f48ab379" providerId="ADAL" clId="{05B2D040-2404-4BBE-B3E7-50E00C37B49A}" dt="2022-07-01T08:35:35.820" v="117" actId="478"/>
        <pc:sldMkLst>
          <pc:docMk/>
          <pc:sldMk cId="3323992122" sldId="273"/>
        </pc:sldMkLst>
        <pc:spChg chg="mod">
          <ac:chgData name="Grégory Koenig" userId="ab400993-958e-48b5-8c16-4e84f48ab379" providerId="ADAL" clId="{05B2D040-2404-4BBE-B3E7-50E00C37B49A}" dt="2022-07-01T08:35:11.492" v="111" actId="26606"/>
          <ac:spMkLst>
            <pc:docMk/>
            <pc:sldMk cId="3323992122" sldId="273"/>
            <ac:spMk id="2" creationId="{CB4C2AA0-D316-2CDF-B1C0-41E6350F4996}"/>
          </ac:spMkLst>
        </pc:spChg>
        <pc:spChg chg="add del mod">
          <ac:chgData name="Grégory Koenig" userId="ab400993-958e-48b5-8c16-4e84f48ab379" providerId="ADAL" clId="{05B2D040-2404-4BBE-B3E7-50E00C37B49A}" dt="2022-07-01T08:35:07.524" v="108" actId="26606"/>
          <ac:spMkLst>
            <pc:docMk/>
            <pc:sldMk cId="3323992122" sldId="273"/>
            <ac:spMk id="8" creationId="{68407EC9-ED3A-4A19-F0FE-95DAEE432AF6}"/>
          </ac:spMkLst>
        </pc:spChg>
        <pc:spChg chg="add del mod">
          <ac:chgData name="Grégory Koenig" userId="ab400993-958e-48b5-8c16-4e84f48ab379" providerId="ADAL" clId="{05B2D040-2404-4BBE-B3E7-50E00C37B49A}" dt="2022-07-01T08:35:11.431" v="110" actId="26606"/>
          <ac:spMkLst>
            <pc:docMk/>
            <pc:sldMk cId="3323992122" sldId="273"/>
            <ac:spMk id="11" creationId="{54C3F349-6E1D-09E9-56CA-831D1D80EF78}"/>
          </ac:spMkLst>
        </pc:spChg>
        <pc:spChg chg="add del mod">
          <ac:chgData name="Grégory Koenig" userId="ab400993-958e-48b5-8c16-4e84f48ab379" providerId="ADAL" clId="{05B2D040-2404-4BBE-B3E7-50E00C37B49A}" dt="2022-07-01T08:35:27.254" v="116" actId="26606"/>
          <ac:spMkLst>
            <pc:docMk/>
            <pc:sldMk cId="3323992122" sldId="273"/>
            <ac:spMk id="14" creationId="{54D88810-75CD-AE36-6522-8A80B662046A}"/>
          </ac:spMkLst>
        </pc:spChg>
        <pc:spChg chg="add del">
          <ac:chgData name="Grégory Koenig" userId="ab400993-958e-48b5-8c16-4e84f48ab379" providerId="ADAL" clId="{05B2D040-2404-4BBE-B3E7-50E00C37B49A}" dt="2022-07-01T08:35:35.820" v="117" actId="478"/>
          <ac:spMkLst>
            <pc:docMk/>
            <pc:sldMk cId="3323992122" sldId="273"/>
            <ac:spMk id="19" creationId="{08D524C4-9964-670F-03AC-C8D2D31539EE}"/>
          </ac:spMkLst>
        </pc:spChg>
        <pc:picChg chg="add del">
          <ac:chgData name="Grégory Koenig" userId="ab400993-958e-48b5-8c16-4e84f48ab379" providerId="ADAL" clId="{05B2D040-2404-4BBE-B3E7-50E00C37B49A}" dt="2022-07-01T08:35:07.524" v="108" actId="26606"/>
          <ac:picMkLst>
            <pc:docMk/>
            <pc:sldMk cId="3323992122" sldId="273"/>
            <ac:picMk id="4" creationId="{C2D5710A-78D4-12D9-F81E-C6109E81A948}"/>
          </ac:picMkLst>
        </pc:picChg>
        <pc:picChg chg="add mod">
          <ac:chgData name="Grégory Koenig" userId="ab400993-958e-48b5-8c16-4e84f48ab379" providerId="ADAL" clId="{05B2D040-2404-4BBE-B3E7-50E00C37B49A}" dt="2022-07-01T08:35:27.254" v="116" actId="26606"/>
          <ac:picMkLst>
            <pc:docMk/>
            <pc:sldMk cId="3323992122" sldId="273"/>
            <ac:picMk id="9" creationId="{6D277C92-DC86-D429-E9C2-4741E767F552}"/>
          </ac:picMkLst>
        </pc:picChg>
        <pc:picChg chg="add del">
          <ac:chgData name="Grégory Koenig" userId="ab400993-958e-48b5-8c16-4e84f48ab379" providerId="ADAL" clId="{05B2D040-2404-4BBE-B3E7-50E00C37B49A}" dt="2022-07-01T08:35:11.431" v="110" actId="26606"/>
          <ac:picMkLst>
            <pc:docMk/>
            <pc:sldMk cId="3323992122" sldId="273"/>
            <ac:picMk id="10" creationId="{A2DDEFC2-7088-86FD-67C1-39E0ED0E16FB}"/>
          </ac:picMkLst>
        </pc:picChg>
        <pc:picChg chg="add del mod">
          <ac:chgData name="Grégory Koenig" userId="ab400993-958e-48b5-8c16-4e84f48ab379" providerId="ADAL" clId="{05B2D040-2404-4BBE-B3E7-50E00C37B49A}" dt="2022-07-01T08:35:20.648" v="114" actId="478"/>
          <ac:picMkLst>
            <pc:docMk/>
            <pc:sldMk cId="3323992122" sldId="273"/>
            <ac:picMk id="13" creationId="{C720553E-8AE1-53CF-AA91-EE7BA3901731}"/>
          </ac:picMkLst>
        </pc:picChg>
      </pc:sldChg>
    </pc:docChg>
  </pc:docChgLst>
  <pc:docChgLst>
    <pc:chgData name="Pierre Harelle" userId="S::pierre.harelle@epitech.eu::215ae120-56f8-412a-952e-0751e5af1a4e" providerId="AD" clId="Web-{7777778F-BD70-17CC-B3E3-5464B28E51CB}"/>
    <pc:docChg chg="modSld">
      <pc:chgData name="Pierre Harelle" userId="S::pierre.harelle@epitech.eu::215ae120-56f8-412a-952e-0751e5af1a4e" providerId="AD" clId="Web-{7777778F-BD70-17CC-B3E3-5464B28E51CB}" dt="2022-07-01T09:55:36.740" v="4" actId="1076"/>
      <pc:docMkLst>
        <pc:docMk/>
      </pc:docMkLst>
      <pc:sldChg chg="addSp delSp modSp">
        <pc:chgData name="Pierre Harelle" userId="S::pierre.harelle@epitech.eu::215ae120-56f8-412a-952e-0751e5af1a4e" providerId="AD" clId="Web-{7777778F-BD70-17CC-B3E3-5464B28E51CB}" dt="2022-07-01T09:55:36.740" v="4" actId="1076"/>
        <pc:sldMkLst>
          <pc:docMk/>
          <pc:sldMk cId="1134014538" sldId="267"/>
        </pc:sldMkLst>
        <pc:picChg chg="del">
          <ac:chgData name="Pierre Harelle" userId="S::pierre.harelle@epitech.eu::215ae120-56f8-412a-952e-0751e5af1a4e" providerId="AD" clId="Web-{7777778F-BD70-17CC-B3E3-5464B28E51CB}" dt="2022-07-01T09:55:22.552" v="0"/>
          <ac:picMkLst>
            <pc:docMk/>
            <pc:sldMk cId="1134014538" sldId="267"/>
            <ac:picMk id="4" creationId="{0F4B8D5B-04B0-F14F-885F-DA91843FB3A6}"/>
          </ac:picMkLst>
        </pc:picChg>
        <pc:picChg chg="add mod">
          <ac:chgData name="Pierre Harelle" userId="S::pierre.harelle@epitech.eu::215ae120-56f8-412a-952e-0751e5af1a4e" providerId="AD" clId="Web-{7777778F-BD70-17CC-B3E3-5464B28E51CB}" dt="2022-07-01T09:55:36.740" v="4" actId="1076"/>
          <ac:picMkLst>
            <pc:docMk/>
            <pc:sldMk cId="1134014538" sldId="267"/>
            <ac:picMk id="8" creationId="{0F0039D5-2EF1-58BE-0B22-5A2D5A960A23}"/>
          </ac:picMkLst>
        </pc:picChg>
      </pc:sldChg>
    </pc:docChg>
  </pc:docChgLst>
  <pc:docChgLst>
    <pc:chgData name="Jules Bozouklian" userId="S::jules.bozouklian@epitech.eu::ef55ce45-feb1-4df9-97f2-47cfc0ec2ad8" providerId="AD" clId="Web-{A44F9D18-AAB1-AA3D-9992-05B780582906}"/>
    <pc:docChg chg="modSld">
      <pc:chgData name="Jules Bozouklian" userId="S::jules.bozouklian@epitech.eu::ef55ce45-feb1-4df9-97f2-47cfc0ec2ad8" providerId="AD" clId="Web-{A44F9D18-AAB1-AA3D-9992-05B780582906}" dt="2022-07-01T08:45:44.745" v="27" actId="20577"/>
      <pc:docMkLst>
        <pc:docMk/>
      </pc:docMkLst>
      <pc:sldChg chg="modSp">
        <pc:chgData name="Jules Bozouklian" userId="S::jules.bozouklian@epitech.eu::ef55ce45-feb1-4df9-97f2-47cfc0ec2ad8" providerId="AD" clId="Web-{A44F9D18-AAB1-AA3D-9992-05B780582906}" dt="2022-07-01T08:45:44.745" v="27" actId="20577"/>
        <pc:sldMkLst>
          <pc:docMk/>
          <pc:sldMk cId="1522693592" sldId="265"/>
        </pc:sldMkLst>
        <pc:spChg chg="mod">
          <ac:chgData name="Jules Bozouklian" userId="S::jules.bozouklian@epitech.eu::ef55ce45-feb1-4df9-97f2-47cfc0ec2ad8" providerId="AD" clId="Web-{A44F9D18-AAB1-AA3D-9992-05B780582906}" dt="2022-07-01T08:45:44.745" v="27" actId="20577"/>
          <ac:spMkLst>
            <pc:docMk/>
            <pc:sldMk cId="1522693592" sldId="265"/>
            <ac:spMk id="3" creationId="{3EED4731-EA9F-93FA-7343-B9E167D02777}"/>
          </ac:spMkLst>
        </pc:spChg>
      </pc:sldChg>
      <pc:sldChg chg="modSp">
        <pc:chgData name="Jules Bozouklian" userId="S::jules.bozouklian@epitech.eu::ef55ce45-feb1-4df9-97f2-47cfc0ec2ad8" providerId="AD" clId="Web-{A44F9D18-AAB1-AA3D-9992-05B780582906}" dt="2022-07-01T08:45:27.666" v="19" actId="20577"/>
        <pc:sldMkLst>
          <pc:docMk/>
          <pc:sldMk cId="535686393" sldId="271"/>
        </pc:sldMkLst>
        <pc:spChg chg="mod">
          <ac:chgData name="Jules Bozouklian" userId="S::jules.bozouklian@epitech.eu::ef55ce45-feb1-4df9-97f2-47cfc0ec2ad8" providerId="AD" clId="Web-{A44F9D18-AAB1-AA3D-9992-05B780582906}" dt="2022-07-01T08:45:27.666" v="19" actId="20577"/>
          <ac:spMkLst>
            <pc:docMk/>
            <pc:sldMk cId="535686393" sldId="271"/>
            <ac:spMk id="2" creationId="{B6954717-2FE3-FCD3-7AA3-60FDBA616E12}"/>
          </ac:spMkLst>
        </pc:spChg>
      </pc:sldChg>
    </pc:docChg>
  </pc:docChgLst>
  <pc:docChgLst>
    <pc:chgData name="Grégory Koenig" userId="S::gregory.koenig@epitech.eu::ab400993-958e-48b5-8c16-4e84f48ab379" providerId="AD" clId="Web-{CC5E1F7E-22E3-106A-42C2-31EC394793C6}"/>
    <pc:docChg chg="addSld delSld modSld">
      <pc:chgData name="Grégory Koenig" userId="S::gregory.koenig@epitech.eu::ab400993-958e-48b5-8c16-4e84f48ab379" providerId="AD" clId="Web-{CC5E1F7E-22E3-106A-42C2-31EC394793C6}" dt="2022-07-01T09:15:59.222" v="261" actId="20577"/>
      <pc:docMkLst>
        <pc:docMk/>
      </pc:docMkLst>
      <pc:sldChg chg="delSp">
        <pc:chgData name="Grégory Koenig" userId="S::gregory.koenig@epitech.eu::ab400993-958e-48b5-8c16-4e84f48ab379" providerId="AD" clId="Web-{CC5E1F7E-22E3-106A-42C2-31EC394793C6}" dt="2022-07-01T09:12:23.510" v="223"/>
        <pc:sldMkLst>
          <pc:docMk/>
          <pc:sldMk cId="3862544625" sldId="262"/>
        </pc:sldMkLst>
        <pc:spChg chg="del">
          <ac:chgData name="Grégory Koenig" userId="S::gregory.koenig@epitech.eu::ab400993-958e-48b5-8c16-4e84f48ab379" providerId="AD" clId="Web-{CC5E1F7E-22E3-106A-42C2-31EC394793C6}" dt="2022-07-01T09:12:23.510" v="223"/>
          <ac:spMkLst>
            <pc:docMk/>
            <pc:sldMk cId="3862544625" sldId="262"/>
            <ac:spMk id="9" creationId="{0B4621DE-4885-847F-C780-C32A8B088571}"/>
          </ac:spMkLst>
        </pc:spChg>
      </pc:sldChg>
      <pc:sldChg chg="addSp delSp modSp">
        <pc:chgData name="Grégory Koenig" userId="S::gregory.koenig@epitech.eu::ab400993-958e-48b5-8c16-4e84f48ab379" providerId="AD" clId="Web-{CC5E1F7E-22E3-106A-42C2-31EC394793C6}" dt="2022-07-01T08:47:52.092" v="53" actId="1076"/>
        <pc:sldMkLst>
          <pc:docMk/>
          <pc:sldMk cId="1522693592" sldId="265"/>
        </pc:sldMkLst>
        <pc:spChg chg="add mod">
          <ac:chgData name="Grégory Koenig" userId="S::gregory.koenig@epitech.eu::ab400993-958e-48b5-8c16-4e84f48ab379" providerId="AD" clId="Web-{CC5E1F7E-22E3-106A-42C2-31EC394793C6}" dt="2022-07-01T08:45:42.915" v="28" actId="14100"/>
          <ac:spMkLst>
            <pc:docMk/>
            <pc:sldMk cId="1522693592" sldId="265"/>
            <ac:spMk id="3" creationId="{3EED4731-EA9F-93FA-7343-B9E167D02777}"/>
          </ac:spMkLst>
        </pc:spChg>
        <pc:spChg chg="mod">
          <ac:chgData name="Grégory Koenig" userId="S::gregory.koenig@epitech.eu::ab400993-958e-48b5-8c16-4e84f48ab379" providerId="AD" clId="Web-{CC5E1F7E-22E3-106A-42C2-31EC394793C6}" dt="2022-07-01T08:47:52.092" v="53" actId="1076"/>
          <ac:spMkLst>
            <pc:docMk/>
            <pc:sldMk cId="1522693592" sldId="265"/>
            <ac:spMk id="5" creationId="{8B97E526-D9CD-F359-C6D5-B4510B637EC2}"/>
          </ac:spMkLst>
        </pc:spChg>
        <pc:spChg chg="add del mod">
          <ac:chgData name="Grégory Koenig" userId="S::gregory.koenig@epitech.eu::ab400993-958e-48b5-8c16-4e84f48ab379" providerId="AD" clId="Web-{CC5E1F7E-22E3-106A-42C2-31EC394793C6}" dt="2022-07-01T08:46:07.947" v="31"/>
          <ac:spMkLst>
            <pc:docMk/>
            <pc:sldMk cId="1522693592" sldId="265"/>
            <ac:spMk id="5" creationId="{EC89BDD1-A4B2-5E37-A945-6A90B946CD65}"/>
          </ac:spMkLst>
        </pc:spChg>
        <pc:spChg chg="add mod">
          <ac:chgData name="Grégory Koenig" userId="S::gregory.koenig@epitech.eu::ab400993-958e-48b5-8c16-4e84f48ab379" providerId="AD" clId="Web-{CC5E1F7E-22E3-106A-42C2-31EC394793C6}" dt="2022-07-01T08:46:33.760" v="40" actId="1076"/>
          <ac:spMkLst>
            <pc:docMk/>
            <pc:sldMk cId="1522693592" sldId="265"/>
            <ac:spMk id="7" creationId="{32177576-99FA-1FC4-FB0F-6916B7EEBC43}"/>
          </ac:spMkLst>
        </pc:spChg>
        <pc:spChg chg="mod">
          <ac:chgData name="Grégory Koenig" userId="S::gregory.koenig@epitech.eu::ab400993-958e-48b5-8c16-4e84f48ab379" providerId="AD" clId="Web-{CC5E1F7E-22E3-106A-42C2-31EC394793C6}" dt="2022-07-01T08:45:02.382" v="8" actId="1076"/>
          <ac:spMkLst>
            <pc:docMk/>
            <pc:sldMk cId="1522693592" sldId="265"/>
            <ac:spMk id="16" creationId="{48698720-CA6D-D092-DFDB-9FD584E49893}"/>
          </ac:spMkLst>
        </pc:spChg>
      </pc:sldChg>
      <pc:sldChg chg="addSp modSp">
        <pc:chgData name="Grégory Koenig" userId="S::gregory.koenig@epitech.eu::ab400993-958e-48b5-8c16-4e84f48ab379" providerId="AD" clId="Web-{CC5E1F7E-22E3-106A-42C2-31EC394793C6}" dt="2022-07-01T08:49:17.658" v="71" actId="1076"/>
        <pc:sldMkLst>
          <pc:docMk/>
          <pc:sldMk cId="3342545813" sldId="266"/>
        </pc:sldMkLst>
        <pc:picChg chg="add mod">
          <ac:chgData name="Grégory Koenig" userId="S::gregory.koenig@epitech.eu::ab400993-958e-48b5-8c16-4e84f48ab379" providerId="AD" clId="Web-{CC5E1F7E-22E3-106A-42C2-31EC394793C6}" dt="2022-07-01T08:49:06.235" v="66" actId="1076"/>
          <ac:picMkLst>
            <pc:docMk/>
            <pc:sldMk cId="3342545813" sldId="266"/>
            <ac:picMk id="4" creationId="{3DACD3C3-C275-875B-9DBA-22398C834D07}"/>
          </ac:picMkLst>
        </pc:picChg>
        <pc:picChg chg="add mod">
          <ac:chgData name="Grégory Koenig" userId="S::gregory.koenig@epitech.eu::ab400993-958e-48b5-8c16-4e84f48ab379" providerId="AD" clId="Web-{CC5E1F7E-22E3-106A-42C2-31EC394793C6}" dt="2022-07-01T08:49:17.658" v="71" actId="1076"/>
          <ac:picMkLst>
            <pc:docMk/>
            <pc:sldMk cId="3342545813" sldId="266"/>
            <ac:picMk id="5" creationId="{D6FB0B55-4422-FE4F-BB37-5523DCA339DA}"/>
          </ac:picMkLst>
        </pc:picChg>
        <pc:picChg chg="add mod">
          <ac:chgData name="Grégory Koenig" userId="S::gregory.koenig@epitech.eu::ab400993-958e-48b5-8c16-4e84f48ab379" providerId="AD" clId="Web-{CC5E1F7E-22E3-106A-42C2-31EC394793C6}" dt="2022-07-01T08:49:09.626" v="68" actId="14100"/>
          <ac:picMkLst>
            <pc:docMk/>
            <pc:sldMk cId="3342545813" sldId="266"/>
            <ac:picMk id="6" creationId="{20FA13CB-57FA-3E92-C789-6ECA85EDC263}"/>
          </ac:picMkLst>
        </pc:picChg>
        <pc:picChg chg="add mod">
          <ac:chgData name="Grégory Koenig" userId="S::gregory.koenig@epitech.eu::ab400993-958e-48b5-8c16-4e84f48ab379" providerId="AD" clId="Web-{CC5E1F7E-22E3-106A-42C2-31EC394793C6}" dt="2022-07-01T08:49:11.657" v="69" actId="1076"/>
          <ac:picMkLst>
            <pc:docMk/>
            <pc:sldMk cId="3342545813" sldId="266"/>
            <ac:picMk id="7" creationId="{94530855-413B-34D6-605F-A351043FEE3C}"/>
          </ac:picMkLst>
        </pc:picChg>
      </pc:sldChg>
      <pc:sldChg chg="addSp modSp">
        <pc:chgData name="Grégory Koenig" userId="S::gregory.koenig@epitech.eu::ab400993-958e-48b5-8c16-4e84f48ab379" providerId="AD" clId="Web-{CC5E1F7E-22E3-106A-42C2-31EC394793C6}" dt="2022-07-01T08:53:21.417" v="92" actId="14100"/>
        <pc:sldMkLst>
          <pc:docMk/>
          <pc:sldMk cId="1134014538" sldId="267"/>
        </pc:sldMkLst>
        <pc:picChg chg="add mod">
          <ac:chgData name="Grégory Koenig" userId="S::gregory.koenig@epitech.eu::ab400993-958e-48b5-8c16-4e84f48ab379" providerId="AD" clId="Web-{CC5E1F7E-22E3-106A-42C2-31EC394793C6}" dt="2022-07-01T08:53:13.745" v="88" actId="1076"/>
          <ac:picMkLst>
            <pc:docMk/>
            <pc:sldMk cId="1134014538" sldId="267"/>
            <ac:picMk id="4" creationId="{0F4B8D5B-04B0-F14F-885F-DA91843FB3A6}"/>
          </ac:picMkLst>
        </pc:picChg>
        <pc:picChg chg="add mod">
          <ac:chgData name="Grégory Koenig" userId="S::gregory.koenig@epitech.eu::ab400993-958e-48b5-8c16-4e84f48ab379" providerId="AD" clId="Web-{CC5E1F7E-22E3-106A-42C2-31EC394793C6}" dt="2022-07-01T08:53:21.417" v="92" actId="14100"/>
          <ac:picMkLst>
            <pc:docMk/>
            <pc:sldMk cId="1134014538" sldId="267"/>
            <ac:picMk id="5" creationId="{F6CC871E-3254-CA72-5C78-64A24DA9481A}"/>
          </ac:picMkLst>
        </pc:picChg>
        <pc:picChg chg="add mod">
          <ac:chgData name="Grégory Koenig" userId="S::gregory.koenig@epitech.eu::ab400993-958e-48b5-8c16-4e84f48ab379" providerId="AD" clId="Web-{CC5E1F7E-22E3-106A-42C2-31EC394793C6}" dt="2022-07-01T08:53:16.948" v="90" actId="1076"/>
          <ac:picMkLst>
            <pc:docMk/>
            <pc:sldMk cId="1134014538" sldId="267"/>
            <ac:picMk id="6" creationId="{1786DC09-8C4D-157B-79DC-67B505BAC419}"/>
          </ac:picMkLst>
        </pc:picChg>
        <pc:picChg chg="add mod">
          <ac:chgData name="Grégory Koenig" userId="S::gregory.koenig@epitech.eu::ab400993-958e-48b5-8c16-4e84f48ab379" providerId="AD" clId="Web-{CC5E1F7E-22E3-106A-42C2-31EC394793C6}" dt="2022-07-01T08:52:55.057" v="77" actId="14100"/>
          <ac:picMkLst>
            <pc:docMk/>
            <pc:sldMk cId="1134014538" sldId="267"/>
            <ac:picMk id="7" creationId="{1DD3A9D1-1779-8116-10E3-110BA51AF31E}"/>
          </ac:picMkLst>
        </pc:picChg>
      </pc:sldChg>
      <pc:sldChg chg="del">
        <pc:chgData name="Grégory Koenig" userId="S::gregory.koenig@epitech.eu::ab400993-958e-48b5-8c16-4e84f48ab379" providerId="AD" clId="Web-{CC5E1F7E-22E3-106A-42C2-31EC394793C6}" dt="2022-07-01T09:14:07.858" v="240"/>
        <pc:sldMkLst>
          <pc:docMk/>
          <pc:sldMk cId="3569692631" sldId="268"/>
        </pc:sldMkLst>
      </pc:sldChg>
      <pc:sldChg chg="addSp delSp modSp mod modClrScheme chgLayout">
        <pc:chgData name="Grégory Koenig" userId="S::gregory.koenig@epitech.eu::ab400993-958e-48b5-8c16-4e84f48ab379" providerId="AD" clId="Web-{CC5E1F7E-22E3-106A-42C2-31EC394793C6}" dt="2022-07-01T09:12:11.525" v="222"/>
        <pc:sldMkLst>
          <pc:docMk/>
          <pc:sldMk cId="3723445697" sldId="269"/>
        </pc:sldMkLst>
        <pc:spChg chg="mod">
          <ac:chgData name="Grégory Koenig" userId="S::gregory.koenig@epitech.eu::ab400993-958e-48b5-8c16-4e84f48ab379" providerId="AD" clId="Web-{CC5E1F7E-22E3-106A-42C2-31EC394793C6}" dt="2022-07-01T09:12:11.525" v="222"/>
          <ac:spMkLst>
            <pc:docMk/>
            <pc:sldMk cId="3723445697" sldId="269"/>
            <ac:spMk id="2" creationId="{25A12E22-9BE8-4B89-BBE6-D7CE6DF518D9}"/>
          </ac:spMkLst>
        </pc:spChg>
        <pc:spChg chg="mod">
          <ac:chgData name="Grégory Koenig" userId="S::gregory.koenig@epitech.eu::ab400993-958e-48b5-8c16-4e84f48ab379" providerId="AD" clId="Web-{CC5E1F7E-22E3-106A-42C2-31EC394793C6}" dt="2022-07-01T09:12:11.525" v="222"/>
          <ac:spMkLst>
            <pc:docMk/>
            <pc:sldMk cId="3723445697" sldId="269"/>
            <ac:spMk id="3" creationId="{8226915A-08C0-E0DA-E353-A5456F2AB9C4}"/>
          </ac:spMkLst>
        </pc:spChg>
        <pc:spChg chg="add del mod">
          <ac:chgData name="Grégory Koenig" userId="S::gregory.koenig@epitech.eu::ab400993-958e-48b5-8c16-4e84f48ab379" providerId="AD" clId="Web-{CC5E1F7E-22E3-106A-42C2-31EC394793C6}" dt="2022-07-01T09:12:11.525" v="222"/>
          <ac:spMkLst>
            <pc:docMk/>
            <pc:sldMk cId="3723445697" sldId="269"/>
            <ac:spMk id="8" creationId="{84983728-9466-256C-EE6D-ADA257F6A1B5}"/>
          </ac:spMkLst>
        </pc:spChg>
      </pc:sldChg>
      <pc:sldChg chg="addSp delSp modSp mod modClrScheme chgLayout">
        <pc:chgData name="Grégory Koenig" userId="S::gregory.koenig@epitech.eu::ab400993-958e-48b5-8c16-4e84f48ab379" providerId="AD" clId="Web-{CC5E1F7E-22E3-106A-42C2-31EC394793C6}" dt="2022-07-01T09:11:53.462" v="220"/>
        <pc:sldMkLst>
          <pc:docMk/>
          <pc:sldMk cId="2775642093" sldId="270"/>
        </pc:sldMkLst>
        <pc:spChg chg="mod">
          <ac:chgData name="Grégory Koenig" userId="S::gregory.koenig@epitech.eu::ab400993-958e-48b5-8c16-4e84f48ab379" providerId="AD" clId="Web-{CC5E1F7E-22E3-106A-42C2-31EC394793C6}" dt="2022-07-01T09:11:53.462" v="220"/>
          <ac:spMkLst>
            <pc:docMk/>
            <pc:sldMk cId="2775642093" sldId="270"/>
            <ac:spMk id="2" creationId="{0C38C406-09C6-2ED6-5762-1708E9294966}"/>
          </ac:spMkLst>
        </pc:spChg>
        <pc:spChg chg="mod">
          <ac:chgData name="Grégory Koenig" userId="S::gregory.koenig@epitech.eu::ab400993-958e-48b5-8c16-4e84f48ab379" providerId="AD" clId="Web-{CC5E1F7E-22E3-106A-42C2-31EC394793C6}" dt="2022-07-01T09:11:53.462" v="220"/>
          <ac:spMkLst>
            <pc:docMk/>
            <pc:sldMk cId="2775642093" sldId="270"/>
            <ac:spMk id="3" creationId="{1E704F91-1372-9623-972F-3204CBA9CAD7}"/>
          </ac:spMkLst>
        </pc:spChg>
        <pc:spChg chg="add del mod">
          <ac:chgData name="Grégory Koenig" userId="S::gregory.koenig@epitech.eu::ab400993-958e-48b5-8c16-4e84f48ab379" providerId="AD" clId="Web-{CC5E1F7E-22E3-106A-42C2-31EC394793C6}" dt="2022-07-01T09:11:43.774" v="214"/>
          <ac:spMkLst>
            <pc:docMk/>
            <pc:sldMk cId="2775642093" sldId="270"/>
            <ac:spMk id="8" creationId="{9A2028FB-CF84-8333-56DC-986A347F9C04}"/>
          </ac:spMkLst>
        </pc:spChg>
        <pc:spChg chg="add del mod">
          <ac:chgData name="Grégory Koenig" userId="S::gregory.koenig@epitech.eu::ab400993-958e-48b5-8c16-4e84f48ab379" providerId="AD" clId="Web-{CC5E1F7E-22E3-106A-42C2-31EC394793C6}" dt="2022-07-01T09:11:45.118" v="216"/>
          <ac:spMkLst>
            <pc:docMk/>
            <pc:sldMk cId="2775642093" sldId="270"/>
            <ac:spMk id="10" creationId="{E764B292-1412-6DB1-5736-BA0D9B7BE421}"/>
          </ac:spMkLst>
        </pc:spChg>
        <pc:spChg chg="add del mod">
          <ac:chgData name="Grégory Koenig" userId="S::gregory.koenig@epitech.eu::ab400993-958e-48b5-8c16-4e84f48ab379" providerId="AD" clId="Web-{CC5E1F7E-22E3-106A-42C2-31EC394793C6}" dt="2022-07-01T09:11:45.118" v="216"/>
          <ac:spMkLst>
            <pc:docMk/>
            <pc:sldMk cId="2775642093" sldId="270"/>
            <ac:spMk id="11" creationId="{AF466429-54AC-F065-87B9-E7029C60853E}"/>
          </ac:spMkLst>
        </pc:spChg>
        <pc:spChg chg="add del mod">
          <ac:chgData name="Grégory Koenig" userId="S::gregory.koenig@epitech.eu::ab400993-958e-48b5-8c16-4e84f48ab379" providerId="AD" clId="Web-{CC5E1F7E-22E3-106A-42C2-31EC394793C6}" dt="2022-07-01T09:11:45.118" v="216"/>
          <ac:spMkLst>
            <pc:docMk/>
            <pc:sldMk cId="2775642093" sldId="270"/>
            <ac:spMk id="12" creationId="{6738B6AD-1C2E-3650-C319-83F62E463A9E}"/>
          </ac:spMkLst>
        </pc:spChg>
        <pc:spChg chg="add del mod">
          <ac:chgData name="Grégory Koenig" userId="S::gregory.koenig@epitech.eu::ab400993-958e-48b5-8c16-4e84f48ab379" providerId="AD" clId="Web-{CC5E1F7E-22E3-106A-42C2-31EC394793C6}" dt="2022-07-01T09:11:46.759" v="218"/>
          <ac:spMkLst>
            <pc:docMk/>
            <pc:sldMk cId="2775642093" sldId="270"/>
            <ac:spMk id="14" creationId="{D24A61F9-D08B-13B3-A2DF-27C1F4D882CF}"/>
          </ac:spMkLst>
        </pc:spChg>
        <pc:spChg chg="add del mod">
          <ac:chgData name="Grégory Koenig" userId="S::gregory.koenig@epitech.eu::ab400993-958e-48b5-8c16-4e84f48ab379" providerId="AD" clId="Web-{CC5E1F7E-22E3-106A-42C2-31EC394793C6}" dt="2022-07-01T09:11:53.462" v="220"/>
          <ac:spMkLst>
            <pc:docMk/>
            <pc:sldMk cId="2775642093" sldId="270"/>
            <ac:spMk id="16" creationId="{9A2028FB-CF84-8333-56DC-986A347F9C04}"/>
          </ac:spMkLst>
        </pc:spChg>
      </pc:sldChg>
      <pc:sldChg chg="addSp delSp modSp">
        <pc:chgData name="Grégory Koenig" userId="S::gregory.koenig@epitech.eu::ab400993-958e-48b5-8c16-4e84f48ab379" providerId="AD" clId="Web-{CC5E1F7E-22E3-106A-42C2-31EC394793C6}" dt="2022-07-01T09:15:59.222" v="261" actId="20577"/>
        <pc:sldMkLst>
          <pc:docMk/>
          <pc:sldMk cId="535686393" sldId="271"/>
        </pc:sldMkLst>
        <pc:spChg chg="mod">
          <ac:chgData name="Grégory Koenig" userId="S::gregory.koenig@epitech.eu::ab400993-958e-48b5-8c16-4e84f48ab379" providerId="AD" clId="Web-{CC5E1F7E-22E3-106A-42C2-31EC394793C6}" dt="2022-07-01T09:15:59.222" v="261" actId="20577"/>
          <ac:spMkLst>
            <pc:docMk/>
            <pc:sldMk cId="535686393" sldId="271"/>
            <ac:spMk id="2" creationId="{B6954717-2FE3-FCD3-7AA3-60FDBA616E12}"/>
          </ac:spMkLst>
        </pc:spChg>
        <pc:spChg chg="add del">
          <ac:chgData name="Grégory Koenig" userId="S::gregory.koenig@epitech.eu::ab400993-958e-48b5-8c16-4e84f48ab379" providerId="AD" clId="Web-{CC5E1F7E-22E3-106A-42C2-31EC394793C6}" dt="2022-07-01T09:15:13.329" v="258"/>
          <ac:spMkLst>
            <pc:docMk/>
            <pc:sldMk cId="535686393" sldId="271"/>
            <ac:spMk id="3" creationId="{1A53D8A9-E16B-503F-97CA-8C5F84084741}"/>
          </ac:spMkLst>
        </pc:spChg>
        <pc:picChg chg="add del">
          <ac:chgData name="Grégory Koenig" userId="S::gregory.koenig@epitech.eu::ab400993-958e-48b5-8c16-4e84f48ab379" providerId="AD" clId="Web-{CC5E1F7E-22E3-106A-42C2-31EC394793C6}" dt="2022-07-01T09:15:14.126" v="259"/>
          <ac:picMkLst>
            <pc:docMk/>
            <pc:sldMk cId="535686393" sldId="271"/>
            <ac:picMk id="5" creationId="{13E80959-ABCD-C44C-7E4D-82D69CF89D14}"/>
          </ac:picMkLst>
        </pc:picChg>
      </pc:sldChg>
      <pc:sldChg chg="add del replId">
        <pc:chgData name="Grégory Koenig" userId="S::gregory.koenig@epitech.eu::ab400993-958e-48b5-8c16-4e84f48ab379" providerId="AD" clId="Web-{CC5E1F7E-22E3-106A-42C2-31EC394793C6}" dt="2022-07-01T08:45:07.116" v="10"/>
        <pc:sldMkLst>
          <pc:docMk/>
          <pc:sldMk cId="335788530" sldId="274"/>
        </pc:sldMkLst>
      </pc:sldChg>
      <pc:sldChg chg="del">
        <pc:chgData name="Grégory Koenig" userId="S::gregory.koenig@epitech.eu::ab400993-958e-48b5-8c16-4e84f48ab379" providerId="AD" clId="Web-{CC5E1F7E-22E3-106A-42C2-31EC394793C6}" dt="2022-07-01T09:14:09.483" v="241"/>
        <pc:sldMkLst>
          <pc:docMk/>
          <pc:sldMk cId="3451307116" sldId="274"/>
        </pc:sldMkLst>
      </pc:sldChg>
      <pc:sldChg chg="modSp new">
        <pc:chgData name="Grégory Koenig" userId="S::gregory.koenig@epitech.eu::ab400993-958e-48b5-8c16-4e84f48ab379" providerId="AD" clId="Web-{CC5E1F7E-22E3-106A-42C2-31EC394793C6}" dt="2022-07-01T09:14:05.592" v="239" actId="20577"/>
        <pc:sldMkLst>
          <pc:docMk/>
          <pc:sldMk cId="1520653089" sldId="275"/>
        </pc:sldMkLst>
        <pc:spChg chg="mod">
          <ac:chgData name="Grégory Koenig" userId="S::gregory.koenig@epitech.eu::ab400993-958e-48b5-8c16-4e84f48ab379" providerId="AD" clId="Web-{CC5E1F7E-22E3-106A-42C2-31EC394793C6}" dt="2022-07-01T09:13:15.856" v="227" actId="20577"/>
          <ac:spMkLst>
            <pc:docMk/>
            <pc:sldMk cId="1520653089" sldId="275"/>
            <ac:spMk id="2" creationId="{6ACCA47E-E516-FD49-3F8F-0EF8085A9FB9}"/>
          </ac:spMkLst>
        </pc:spChg>
        <pc:spChg chg="mod">
          <ac:chgData name="Grégory Koenig" userId="S::gregory.koenig@epitech.eu::ab400993-958e-48b5-8c16-4e84f48ab379" providerId="AD" clId="Web-{CC5E1F7E-22E3-106A-42C2-31EC394793C6}" dt="2022-07-01T09:14:05.592" v="239" actId="20577"/>
          <ac:spMkLst>
            <pc:docMk/>
            <pc:sldMk cId="1520653089" sldId="275"/>
            <ac:spMk id="3" creationId="{D096BA1A-A7F6-2869-4E77-9674A36B6FB8}"/>
          </ac:spMkLst>
        </pc:spChg>
      </pc:sldChg>
      <pc:sldChg chg="modSp add replId">
        <pc:chgData name="Grégory Koenig" userId="S::gregory.koenig@epitech.eu::ab400993-958e-48b5-8c16-4e84f48ab379" providerId="AD" clId="Web-{CC5E1F7E-22E3-106A-42C2-31EC394793C6}" dt="2022-07-01T09:14:35" v="255" actId="20577"/>
        <pc:sldMkLst>
          <pc:docMk/>
          <pc:sldMk cId="3918428841" sldId="276"/>
        </pc:sldMkLst>
        <pc:spChg chg="mod">
          <ac:chgData name="Grégory Koenig" userId="S::gregory.koenig@epitech.eu::ab400993-958e-48b5-8c16-4e84f48ab379" providerId="AD" clId="Web-{CC5E1F7E-22E3-106A-42C2-31EC394793C6}" dt="2022-07-01T09:14:35" v="255" actId="20577"/>
          <ac:spMkLst>
            <pc:docMk/>
            <pc:sldMk cId="3918428841" sldId="276"/>
            <ac:spMk id="3" creationId="{D096BA1A-A7F6-2869-4E77-9674A36B6FB8}"/>
          </ac:spMkLst>
        </pc:spChg>
      </pc:sldChg>
    </pc:docChg>
  </pc:docChgLst>
  <pc:docChgLst>
    <pc:chgData name="Jules Bozouklian" userId="S::jules.bozouklian@epitech.eu::ef55ce45-feb1-4df9-97f2-47cfc0ec2ad8" providerId="AD" clId="Web-{68BE5752-B1C4-B18B-C385-15FAC5949DA2}"/>
    <pc:docChg chg="modSld">
      <pc:chgData name="Jules Bozouklian" userId="S::jules.bozouklian@epitech.eu::ef55ce45-feb1-4df9-97f2-47cfc0ec2ad8" providerId="AD" clId="Web-{68BE5752-B1C4-B18B-C385-15FAC5949DA2}" dt="2022-07-01T08:47:34.718" v="16" actId="1076"/>
      <pc:docMkLst>
        <pc:docMk/>
      </pc:docMkLst>
      <pc:sldChg chg="addSp delSp modSp">
        <pc:chgData name="Jules Bozouklian" userId="S::jules.bozouklian@epitech.eu::ef55ce45-feb1-4df9-97f2-47cfc0ec2ad8" providerId="AD" clId="Web-{68BE5752-B1C4-B18B-C385-15FAC5949DA2}" dt="2022-07-01T08:47:34.718" v="16" actId="1076"/>
        <pc:sldMkLst>
          <pc:docMk/>
          <pc:sldMk cId="1522693592" sldId="265"/>
        </pc:sldMkLst>
        <pc:spChg chg="del mod">
          <ac:chgData name="Jules Bozouklian" userId="S::jules.bozouklian@epitech.eu::ef55ce45-feb1-4df9-97f2-47cfc0ec2ad8" providerId="AD" clId="Web-{68BE5752-B1C4-B18B-C385-15FAC5949DA2}" dt="2022-07-01T08:47:22.342" v="14"/>
          <ac:spMkLst>
            <pc:docMk/>
            <pc:sldMk cId="1522693592" sldId="265"/>
            <ac:spMk id="3" creationId="{3EED4731-EA9F-93FA-7343-B9E167D02777}"/>
          </ac:spMkLst>
        </pc:spChg>
        <pc:spChg chg="add mod">
          <ac:chgData name="Jules Bozouklian" userId="S::jules.bozouklian@epitech.eu::ef55ce45-feb1-4df9-97f2-47cfc0ec2ad8" providerId="AD" clId="Web-{68BE5752-B1C4-B18B-C385-15FAC5949DA2}" dt="2022-07-01T08:47:34.718" v="16" actId="1076"/>
          <ac:spMkLst>
            <pc:docMk/>
            <pc:sldMk cId="1522693592" sldId="265"/>
            <ac:spMk id="5" creationId="{8B97E526-D9CD-F359-C6D5-B4510B637EC2}"/>
          </ac:spMkLst>
        </pc:spChg>
      </pc:sldChg>
    </pc:docChg>
  </pc:docChgLst>
  <pc:docChgLst>
    <pc:chgData name="Quentin Sommer" userId="S::quentin2.sommer@epitech.eu::0c91f7e4-f6a3-451b-b785-4397ea372012" providerId="AD" clId="Web-{6295A142-EF0C-3985-523D-5F9D705D3D94}"/>
    <pc:docChg chg="addSld modSld">
      <pc:chgData name="Quentin Sommer" userId="S::quentin2.sommer@epitech.eu::0c91f7e4-f6a3-451b-b785-4397ea372012" providerId="AD" clId="Web-{6295A142-EF0C-3985-523D-5F9D705D3D94}" dt="2022-07-01T09:15:40.836" v="5" actId="20577"/>
      <pc:docMkLst>
        <pc:docMk/>
      </pc:docMkLst>
      <pc:sldChg chg="modSp">
        <pc:chgData name="Quentin Sommer" userId="S::quentin2.sommer@epitech.eu::0c91f7e4-f6a3-451b-b785-4397ea372012" providerId="AD" clId="Web-{6295A142-EF0C-3985-523D-5F9D705D3D94}" dt="2022-07-01T09:15:40.836" v="5" actId="20577"/>
        <pc:sldMkLst>
          <pc:docMk/>
          <pc:sldMk cId="535686393" sldId="271"/>
        </pc:sldMkLst>
        <pc:spChg chg="mod">
          <ac:chgData name="Quentin Sommer" userId="S::quentin2.sommer@epitech.eu::0c91f7e4-f6a3-451b-b785-4397ea372012" providerId="AD" clId="Web-{6295A142-EF0C-3985-523D-5F9D705D3D94}" dt="2022-07-01T09:15:40.836" v="5" actId="20577"/>
          <ac:spMkLst>
            <pc:docMk/>
            <pc:sldMk cId="535686393" sldId="271"/>
            <ac:spMk id="2" creationId="{B6954717-2FE3-FCD3-7AA3-60FDBA616E12}"/>
          </ac:spMkLst>
        </pc:spChg>
      </pc:sldChg>
      <pc:sldChg chg="add replId">
        <pc:chgData name="Quentin Sommer" userId="S::quentin2.sommer@epitech.eu::0c91f7e4-f6a3-451b-b785-4397ea372012" providerId="AD" clId="Web-{6295A142-EF0C-3985-523D-5F9D705D3D94}" dt="2022-07-01T09:12:38.815" v="0"/>
        <pc:sldMkLst>
          <pc:docMk/>
          <pc:sldMk cId="3451307116" sldId="274"/>
        </pc:sldMkLst>
      </pc:sldChg>
    </pc:docChg>
  </pc:docChgLst>
  <pc:docChgLst>
    <pc:chgData name="Quentin Sommer" userId="S::quentin2.sommer@epitech.eu::0c91f7e4-f6a3-451b-b785-4397ea372012" providerId="AD" clId="Web-{EBA3DFBC-26D7-B104-E941-523C20CD7148}"/>
    <pc:docChg chg="addSld modSld">
      <pc:chgData name="Quentin Sommer" userId="S::quentin2.sommer@epitech.eu::0c91f7e4-f6a3-451b-b785-4397ea372012" providerId="AD" clId="Web-{EBA3DFBC-26D7-B104-E941-523C20CD7148}" dt="2022-07-01T13:22:35.966" v="55" actId="20577"/>
      <pc:docMkLst>
        <pc:docMk/>
      </pc:docMkLst>
      <pc:sldChg chg="modNotes">
        <pc:chgData name="Quentin Sommer" userId="S::quentin2.sommer@epitech.eu::0c91f7e4-f6a3-451b-b785-4397ea372012" providerId="AD" clId="Web-{EBA3DFBC-26D7-B104-E941-523C20CD7148}" dt="2022-07-01T13:04:36.530" v="28"/>
        <pc:sldMkLst>
          <pc:docMk/>
          <pc:sldMk cId="1487700712" sldId="256"/>
        </pc:sldMkLst>
      </pc:sldChg>
      <pc:sldChg chg="modNotes">
        <pc:chgData name="Quentin Sommer" userId="S::quentin2.sommer@epitech.eu::0c91f7e4-f6a3-451b-b785-4397ea372012" providerId="AD" clId="Web-{EBA3DFBC-26D7-B104-E941-523C20CD7148}" dt="2022-07-01T13:04:32.279" v="23"/>
        <pc:sldMkLst>
          <pc:docMk/>
          <pc:sldMk cId="3862544625" sldId="262"/>
        </pc:sldMkLst>
      </pc:sldChg>
      <pc:sldChg chg="modNotes">
        <pc:chgData name="Quentin Sommer" userId="S::quentin2.sommer@epitech.eu::0c91f7e4-f6a3-451b-b785-4397ea372012" providerId="AD" clId="Web-{EBA3DFBC-26D7-B104-E941-523C20CD7148}" dt="2022-07-01T13:04:24.763" v="20"/>
        <pc:sldMkLst>
          <pc:docMk/>
          <pc:sldMk cId="2461815310" sldId="264"/>
        </pc:sldMkLst>
      </pc:sldChg>
      <pc:sldChg chg="modNotes">
        <pc:chgData name="Quentin Sommer" userId="S::quentin2.sommer@epitech.eu::0c91f7e4-f6a3-451b-b785-4397ea372012" providerId="AD" clId="Web-{EBA3DFBC-26D7-B104-E941-523C20CD7148}" dt="2022-07-01T13:04:16.278" v="16"/>
        <pc:sldMkLst>
          <pc:docMk/>
          <pc:sldMk cId="1522693592" sldId="265"/>
        </pc:sldMkLst>
      </pc:sldChg>
      <pc:sldChg chg="modNotes">
        <pc:chgData name="Quentin Sommer" userId="S::quentin2.sommer@epitech.eu::0c91f7e4-f6a3-451b-b785-4397ea372012" providerId="AD" clId="Web-{EBA3DFBC-26D7-B104-E941-523C20CD7148}" dt="2022-07-01T13:03:38.463" v="3"/>
        <pc:sldMkLst>
          <pc:docMk/>
          <pc:sldMk cId="3342545813" sldId="266"/>
        </pc:sldMkLst>
      </pc:sldChg>
      <pc:sldChg chg="modNotes">
        <pc:chgData name="Quentin Sommer" userId="S::quentin2.sommer@epitech.eu::0c91f7e4-f6a3-451b-b785-4397ea372012" providerId="AD" clId="Web-{EBA3DFBC-26D7-B104-E941-523C20CD7148}" dt="2022-07-01T13:03:41.229" v="8"/>
        <pc:sldMkLst>
          <pc:docMk/>
          <pc:sldMk cId="1134014538" sldId="267"/>
        </pc:sldMkLst>
      </pc:sldChg>
      <pc:sldChg chg="modNotes">
        <pc:chgData name="Quentin Sommer" userId="S::quentin2.sommer@epitech.eu::0c91f7e4-f6a3-451b-b785-4397ea372012" providerId="AD" clId="Web-{EBA3DFBC-26D7-B104-E941-523C20CD7148}" dt="2022-07-01T13:05:52.770" v="34"/>
        <pc:sldMkLst>
          <pc:docMk/>
          <pc:sldMk cId="3723445697" sldId="269"/>
        </pc:sldMkLst>
      </pc:sldChg>
      <pc:sldChg chg="modNotes">
        <pc:chgData name="Quentin Sommer" userId="S::quentin2.sommer@epitech.eu::0c91f7e4-f6a3-451b-b785-4397ea372012" providerId="AD" clId="Web-{EBA3DFBC-26D7-B104-E941-523C20CD7148}" dt="2022-07-01T13:08:17.670" v="51"/>
        <pc:sldMkLst>
          <pc:docMk/>
          <pc:sldMk cId="3118130672" sldId="272"/>
        </pc:sldMkLst>
      </pc:sldChg>
      <pc:sldChg chg="modSp modNotes">
        <pc:chgData name="Quentin Sommer" userId="S::quentin2.sommer@epitech.eu::0c91f7e4-f6a3-451b-b785-4397ea372012" providerId="AD" clId="Web-{EBA3DFBC-26D7-B104-E941-523C20CD7148}" dt="2022-07-01T13:22:35.966" v="55" actId="20577"/>
        <pc:sldMkLst>
          <pc:docMk/>
          <pc:sldMk cId="1520653089" sldId="275"/>
        </pc:sldMkLst>
        <pc:graphicFrameChg chg="mod modGraphic">
          <ac:chgData name="Quentin Sommer" userId="S::quentin2.sommer@epitech.eu::0c91f7e4-f6a3-451b-b785-4397ea372012" providerId="AD" clId="Web-{EBA3DFBC-26D7-B104-E941-523C20CD7148}" dt="2022-07-01T13:22:35.966" v="55" actId="20577"/>
          <ac:graphicFrameMkLst>
            <pc:docMk/>
            <pc:sldMk cId="1520653089" sldId="275"/>
            <ac:graphicFrameMk id="4" creationId="{A4F26EE0-3516-46F6-324A-69205CEB14AF}"/>
          </ac:graphicFrameMkLst>
        </pc:graphicFrameChg>
      </pc:sldChg>
      <pc:sldChg chg="delSp modSp add replId modNotes">
        <pc:chgData name="Quentin Sommer" userId="S::quentin2.sommer@epitech.eu::0c91f7e4-f6a3-451b-b785-4397ea372012" providerId="AD" clId="Web-{EBA3DFBC-26D7-B104-E941-523C20CD7148}" dt="2022-07-01T13:07:58.700" v="47"/>
        <pc:sldMkLst>
          <pc:docMk/>
          <pc:sldMk cId="1466704558" sldId="278"/>
        </pc:sldMkLst>
        <pc:spChg chg="mod">
          <ac:chgData name="Quentin Sommer" userId="S::quentin2.sommer@epitech.eu::0c91f7e4-f6a3-451b-b785-4397ea372012" providerId="AD" clId="Web-{EBA3DFBC-26D7-B104-E941-523C20CD7148}" dt="2022-07-01T13:07:55.278" v="46" actId="20577"/>
          <ac:spMkLst>
            <pc:docMk/>
            <pc:sldMk cId="1466704558" sldId="278"/>
            <ac:spMk id="3" creationId="{D096BA1A-A7F6-2869-4E77-9674A36B6FB8}"/>
          </ac:spMkLst>
        </pc:spChg>
        <pc:graphicFrameChg chg="del">
          <ac:chgData name="Quentin Sommer" userId="S::quentin2.sommer@epitech.eu::0c91f7e4-f6a3-451b-b785-4397ea372012" providerId="AD" clId="Web-{EBA3DFBC-26D7-B104-E941-523C20CD7148}" dt="2022-07-01T13:06:33.116" v="36"/>
          <ac:graphicFrameMkLst>
            <pc:docMk/>
            <pc:sldMk cId="1466704558" sldId="278"/>
            <ac:graphicFrameMk id="4" creationId="{A4F26EE0-3516-46F6-324A-69205CEB14AF}"/>
          </ac:graphicFrameMkLst>
        </pc:graphicFrameChg>
      </pc:sldChg>
    </pc:docChg>
  </pc:docChgLst>
  <pc:docChgLst>
    <pc:chgData name="Quentin Sommer" userId="S::quentin2.sommer@epitech.eu::0c91f7e4-f6a3-451b-b785-4397ea372012" providerId="AD" clId="Web-{281F5CFF-569E-0EB0-74C4-478538DC2210}"/>
    <pc:docChg chg="delSld modSld">
      <pc:chgData name="Quentin Sommer" userId="S::quentin2.sommer@epitech.eu::0c91f7e4-f6a3-451b-b785-4397ea372012" providerId="AD" clId="Web-{281F5CFF-569E-0EB0-74C4-478538DC2210}" dt="2022-07-01T09:35:00.029" v="144"/>
      <pc:docMkLst>
        <pc:docMk/>
      </pc:docMkLst>
      <pc:sldChg chg="addSp modSp">
        <pc:chgData name="Quentin Sommer" userId="S::quentin2.sommer@epitech.eu::0c91f7e4-f6a3-451b-b785-4397ea372012" providerId="AD" clId="Web-{281F5CFF-569E-0EB0-74C4-478538DC2210}" dt="2022-07-01T09:31:22.633" v="135" actId="20577"/>
        <pc:sldMkLst>
          <pc:docMk/>
          <pc:sldMk cId="1520653089" sldId="275"/>
        </pc:sldMkLst>
        <pc:graphicFrameChg chg="add mod modGraphic">
          <ac:chgData name="Quentin Sommer" userId="S::quentin2.sommer@epitech.eu::0c91f7e4-f6a3-451b-b785-4397ea372012" providerId="AD" clId="Web-{281F5CFF-569E-0EB0-74C4-478538DC2210}" dt="2022-07-01T09:31:22.633" v="135" actId="20577"/>
          <ac:graphicFrameMkLst>
            <pc:docMk/>
            <pc:sldMk cId="1520653089" sldId="275"/>
            <ac:graphicFrameMk id="4" creationId="{A4F26EE0-3516-46F6-324A-69205CEB14AF}"/>
          </ac:graphicFrameMkLst>
        </pc:graphicFrameChg>
      </pc:sldChg>
      <pc:sldChg chg="modSp del">
        <pc:chgData name="Quentin Sommer" userId="S::quentin2.sommer@epitech.eu::0c91f7e4-f6a3-451b-b785-4397ea372012" providerId="AD" clId="Web-{281F5CFF-569E-0EB0-74C4-478538DC2210}" dt="2022-07-01T09:35:00.029" v="144"/>
        <pc:sldMkLst>
          <pc:docMk/>
          <pc:sldMk cId="3918428841" sldId="276"/>
        </pc:sldMkLst>
        <pc:spChg chg="mod">
          <ac:chgData name="Quentin Sommer" userId="S::quentin2.sommer@epitech.eu::0c91f7e4-f6a3-451b-b785-4397ea372012" providerId="AD" clId="Web-{281F5CFF-569E-0EB0-74C4-478538DC2210}" dt="2022-07-01T09:31:51.571" v="143" actId="20577"/>
          <ac:spMkLst>
            <pc:docMk/>
            <pc:sldMk cId="3918428841" sldId="276"/>
            <ac:spMk id="3" creationId="{D096BA1A-A7F6-2869-4E77-9674A36B6FB8}"/>
          </ac:spMkLst>
        </pc:spChg>
      </pc:sldChg>
    </pc:docChg>
  </pc:docChgLst>
  <pc:docChgLst>
    <pc:chgData name="Maxime Lardier" userId="S::maxime1.lardier@epitech.eu::a93f66dc-546b-42c3-85f4-b3acb818f7fe" providerId="AD" clId="Web-{17385CCB-F2DC-52B0-B5A7-7C0996CDFD0D}"/>
    <pc:docChg chg="addSld delSld modSld sldOrd">
      <pc:chgData name="Maxime Lardier" userId="S::maxime1.lardier@epitech.eu::a93f66dc-546b-42c3-85f4-b3acb818f7fe" providerId="AD" clId="Web-{17385CCB-F2DC-52B0-B5A7-7C0996CDFD0D}" dt="2022-07-01T13:21:58.843" v="92" actId="20577"/>
      <pc:docMkLst>
        <pc:docMk/>
      </pc:docMkLst>
      <pc:sldChg chg="modSp">
        <pc:chgData name="Maxime Lardier" userId="S::maxime1.lardier@epitech.eu::a93f66dc-546b-42c3-85f4-b3acb818f7fe" providerId="AD" clId="Web-{17385CCB-F2DC-52B0-B5A7-7C0996CDFD0D}" dt="2022-07-01T13:21:58.843" v="92" actId="20577"/>
        <pc:sldMkLst>
          <pc:docMk/>
          <pc:sldMk cId="355310208" sldId="277"/>
        </pc:sldMkLst>
        <pc:graphicFrameChg chg="modGraphic">
          <ac:chgData name="Maxime Lardier" userId="S::maxime1.lardier@epitech.eu::a93f66dc-546b-42c3-85f4-b3acb818f7fe" providerId="AD" clId="Web-{17385CCB-F2DC-52B0-B5A7-7C0996CDFD0D}" dt="2022-07-01T13:21:58.843" v="92" actId="20577"/>
          <ac:graphicFrameMkLst>
            <pc:docMk/>
            <pc:sldMk cId="355310208" sldId="277"/>
            <ac:graphicFrameMk id="5" creationId="{9E547C68-0255-46E4-49E7-4F655BCB2B18}"/>
          </ac:graphicFrameMkLst>
        </pc:graphicFrameChg>
      </pc:sldChg>
      <pc:sldChg chg="addSp modSp">
        <pc:chgData name="Maxime Lardier" userId="S::maxime1.lardier@epitech.eu::a93f66dc-546b-42c3-85f4-b3acb818f7fe" providerId="AD" clId="Web-{17385CCB-F2DC-52B0-B5A7-7C0996CDFD0D}" dt="2022-07-01T13:11:00.104" v="16" actId="1076"/>
        <pc:sldMkLst>
          <pc:docMk/>
          <pc:sldMk cId="1466704558" sldId="278"/>
        </pc:sldMkLst>
        <pc:picChg chg="add mod">
          <ac:chgData name="Maxime Lardier" userId="S::maxime1.lardier@epitech.eu::a93f66dc-546b-42c3-85f4-b3acb818f7fe" providerId="AD" clId="Web-{17385CCB-F2DC-52B0-B5A7-7C0996CDFD0D}" dt="2022-07-01T13:10:54.307" v="14" actId="1076"/>
          <ac:picMkLst>
            <pc:docMk/>
            <pc:sldMk cId="1466704558" sldId="278"/>
            <ac:picMk id="13" creationId="{F7409149-4733-CA29-3774-F42AA76E3F8F}"/>
          </ac:picMkLst>
        </pc:picChg>
        <pc:picChg chg="add mod">
          <ac:chgData name="Maxime Lardier" userId="S::maxime1.lardier@epitech.eu::a93f66dc-546b-42c3-85f4-b3acb818f7fe" providerId="AD" clId="Web-{17385CCB-F2DC-52B0-B5A7-7C0996CDFD0D}" dt="2022-07-01T13:11:00.104" v="16" actId="1076"/>
          <ac:picMkLst>
            <pc:docMk/>
            <pc:sldMk cId="1466704558" sldId="278"/>
            <ac:picMk id="15" creationId="{C6FB2588-5334-C3D5-B5C7-C224EC986A11}"/>
          </ac:picMkLst>
        </pc:picChg>
        <pc:picChg chg="add mod">
          <ac:chgData name="Maxime Lardier" userId="S::maxime1.lardier@epitech.eu::a93f66dc-546b-42c3-85f4-b3acb818f7fe" providerId="AD" clId="Web-{17385CCB-F2DC-52B0-B5A7-7C0996CDFD0D}" dt="2022-07-01T13:10:56.338" v="15" actId="1076"/>
          <ac:picMkLst>
            <pc:docMk/>
            <pc:sldMk cId="1466704558" sldId="278"/>
            <ac:picMk id="17" creationId="{A84BA604-2FB7-C495-5D9F-F2F2301C76A6}"/>
          </ac:picMkLst>
        </pc:picChg>
      </pc:sldChg>
      <pc:sldChg chg="add del ord replId">
        <pc:chgData name="Maxime Lardier" userId="S::maxime1.lardier@epitech.eu::a93f66dc-546b-42c3-85f4-b3acb818f7fe" providerId="AD" clId="Web-{17385CCB-F2DC-52B0-B5A7-7C0996CDFD0D}" dt="2022-07-01T13:10:16.493" v="4"/>
        <pc:sldMkLst>
          <pc:docMk/>
          <pc:sldMk cId="1463811937" sldId="279"/>
        </pc:sldMkLst>
      </pc:sldChg>
      <pc:sldChg chg="delSp add del ord replId">
        <pc:chgData name="Maxime Lardier" userId="S::maxime1.lardier@epitech.eu::a93f66dc-546b-42c3-85f4-b3acb818f7fe" providerId="AD" clId="Web-{17385CCB-F2DC-52B0-B5A7-7C0996CDFD0D}" dt="2022-07-01T13:11:58.309" v="17"/>
        <pc:sldMkLst>
          <pc:docMk/>
          <pc:sldMk cId="1624817456" sldId="280"/>
        </pc:sldMkLst>
        <pc:graphicFrameChg chg="del">
          <ac:chgData name="Maxime Lardier" userId="S::maxime1.lardier@epitech.eu::a93f66dc-546b-42c3-85f4-b3acb818f7fe" providerId="AD" clId="Web-{17385CCB-F2DC-52B0-B5A7-7C0996CDFD0D}" dt="2022-07-01T13:10:28.275" v="5"/>
          <ac:graphicFrameMkLst>
            <pc:docMk/>
            <pc:sldMk cId="1624817456" sldId="280"/>
            <ac:graphicFrameMk id="4" creationId="{A4F26EE0-3516-46F6-324A-69205CEB14AF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877F41-0285-467D-B00B-6EBCEAC5B56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EFFC04-1724-4005-A2CF-04431C2AC6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95CE66FA-8000-48D6-BC90-98FBCCEA82BF}" type="parTrans" cxnId="{FCFB5571-A00B-4754-90E3-6FA8939933EB}">
      <dgm:prSet/>
      <dgm:spPr/>
      <dgm:t>
        <a:bodyPr/>
        <a:lstStyle/>
        <a:p>
          <a:endParaRPr lang="en-US"/>
        </a:p>
      </dgm:t>
    </dgm:pt>
    <dgm:pt modelId="{8FE98F85-F7AA-490A-8847-22384AF4319C}" type="sibTrans" cxnId="{FCFB5571-A00B-4754-90E3-6FA8939933EB}">
      <dgm:prSet/>
      <dgm:spPr/>
      <dgm:t>
        <a:bodyPr/>
        <a:lstStyle/>
        <a:p>
          <a:endParaRPr lang="en-US"/>
        </a:p>
      </dgm:t>
    </dgm:pt>
    <dgm:pt modelId="{C4BB2829-E2CD-4092-963F-6B11F87C6B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Team</a:t>
          </a:r>
        </a:p>
      </dgm:t>
    </dgm:pt>
    <dgm:pt modelId="{4DCB078F-659C-4F46-BDDB-824738DEE8AC}" type="parTrans" cxnId="{1FEADA6C-E790-4EAD-8AFC-F8C301110720}">
      <dgm:prSet/>
      <dgm:spPr/>
      <dgm:t>
        <a:bodyPr/>
        <a:lstStyle/>
        <a:p>
          <a:endParaRPr lang="en-US"/>
        </a:p>
      </dgm:t>
    </dgm:pt>
    <dgm:pt modelId="{52F58EDC-90DD-4C4E-AFD4-119DCB33A233}" type="sibTrans" cxnId="{1FEADA6C-E790-4EAD-8AFC-F8C301110720}">
      <dgm:prSet/>
      <dgm:spPr/>
      <dgm:t>
        <a:bodyPr/>
        <a:lstStyle/>
        <a:p>
          <a:endParaRPr lang="en-US"/>
        </a:p>
      </dgm:t>
    </dgm:pt>
    <dgm:pt modelId="{6B5F030E-4CFD-4B21-B243-86F31BBBE1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Organization</a:t>
          </a:r>
        </a:p>
      </dgm:t>
    </dgm:pt>
    <dgm:pt modelId="{CEB2153D-FCC8-47A8-9E32-4055135F90BB}" type="parTrans" cxnId="{67DEF168-273B-4EE6-8672-5967838A7868}">
      <dgm:prSet/>
      <dgm:spPr/>
      <dgm:t>
        <a:bodyPr/>
        <a:lstStyle/>
        <a:p>
          <a:endParaRPr lang="en-US"/>
        </a:p>
      </dgm:t>
    </dgm:pt>
    <dgm:pt modelId="{35D413DA-5A11-495C-872C-B5C756ACF6F0}" type="sibTrans" cxnId="{67DEF168-273B-4EE6-8672-5967838A7868}">
      <dgm:prSet/>
      <dgm:spPr/>
      <dgm:t>
        <a:bodyPr/>
        <a:lstStyle/>
        <a:p>
          <a:endParaRPr lang="en-US"/>
        </a:p>
      </dgm:t>
    </dgm:pt>
    <dgm:pt modelId="{76E89FE1-FACC-4828-9E9C-06DC7DEB02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</a:t>
          </a:r>
        </a:p>
      </dgm:t>
    </dgm:pt>
    <dgm:pt modelId="{A3E09738-1D83-4B80-B6B4-B94A2E66D8A6}" type="parTrans" cxnId="{A50DEC8B-9734-425C-A75C-CDF071616028}">
      <dgm:prSet/>
      <dgm:spPr/>
      <dgm:t>
        <a:bodyPr/>
        <a:lstStyle/>
        <a:p>
          <a:endParaRPr lang="en-US"/>
        </a:p>
      </dgm:t>
    </dgm:pt>
    <dgm:pt modelId="{C8FF5299-27FF-4962-8CA5-28652A726085}" type="sibTrans" cxnId="{A50DEC8B-9734-425C-A75C-CDF071616028}">
      <dgm:prSet/>
      <dgm:spPr/>
      <dgm:t>
        <a:bodyPr/>
        <a:lstStyle/>
        <a:p>
          <a:endParaRPr lang="en-US"/>
        </a:p>
      </dgm:t>
    </dgm:pt>
    <dgm:pt modelId="{883D9496-AFF5-4BB2-A31E-595FA42479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Feedback</a:t>
          </a:r>
        </a:p>
      </dgm:t>
    </dgm:pt>
    <dgm:pt modelId="{7D92494F-5F1C-45B9-A03D-F8B1C222A4E7}" type="parTrans" cxnId="{583E8EB4-4BDF-464E-A3BA-BBC169A77C94}">
      <dgm:prSet/>
      <dgm:spPr/>
      <dgm:t>
        <a:bodyPr/>
        <a:lstStyle/>
        <a:p>
          <a:endParaRPr lang="en-US"/>
        </a:p>
      </dgm:t>
    </dgm:pt>
    <dgm:pt modelId="{F9EA9E52-9D2C-439A-8E70-F9B89E3B9244}" type="sibTrans" cxnId="{583E8EB4-4BDF-464E-A3BA-BBC169A77C94}">
      <dgm:prSet/>
      <dgm:spPr/>
      <dgm:t>
        <a:bodyPr/>
        <a:lstStyle/>
        <a:p>
          <a:endParaRPr lang="en-US"/>
        </a:p>
      </dgm:t>
    </dgm:pt>
    <dgm:pt modelId="{A9747842-F832-4139-AE77-455A948C64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Enhancements</a:t>
          </a:r>
        </a:p>
      </dgm:t>
    </dgm:pt>
    <dgm:pt modelId="{AE3F4124-6B8A-49DE-871B-C2F32CAAE400}" type="parTrans" cxnId="{3B2364AB-6352-4E3D-B2A1-1AE7D4336944}">
      <dgm:prSet/>
      <dgm:spPr/>
      <dgm:t>
        <a:bodyPr/>
        <a:lstStyle/>
        <a:p>
          <a:endParaRPr lang="en-US"/>
        </a:p>
      </dgm:t>
    </dgm:pt>
    <dgm:pt modelId="{A65563F6-E8C3-4B80-8AE7-A0EF19C848EA}" type="sibTrans" cxnId="{3B2364AB-6352-4E3D-B2A1-1AE7D4336944}">
      <dgm:prSet/>
      <dgm:spPr/>
      <dgm:t>
        <a:bodyPr/>
        <a:lstStyle/>
        <a:p>
          <a:endParaRPr lang="en-US"/>
        </a:p>
      </dgm:t>
    </dgm:pt>
    <dgm:pt modelId="{2AB1CAE6-4E8A-447A-8B59-84F3BCB2D0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Demonstration</a:t>
          </a:r>
        </a:p>
      </dgm:t>
    </dgm:pt>
    <dgm:pt modelId="{9CB8527D-AC78-476C-AB73-7D96B994D7B4}" type="parTrans" cxnId="{E4FC3D2E-EBAD-4E73-9408-F34FC1BDC9D7}">
      <dgm:prSet/>
      <dgm:spPr/>
      <dgm:t>
        <a:bodyPr/>
        <a:lstStyle/>
        <a:p>
          <a:endParaRPr lang="en-US"/>
        </a:p>
      </dgm:t>
    </dgm:pt>
    <dgm:pt modelId="{B961624F-7833-4195-B815-9EC9413624ED}" type="sibTrans" cxnId="{E4FC3D2E-EBAD-4E73-9408-F34FC1BDC9D7}">
      <dgm:prSet/>
      <dgm:spPr/>
      <dgm:t>
        <a:bodyPr/>
        <a:lstStyle/>
        <a:p>
          <a:endParaRPr lang="en-US"/>
        </a:p>
      </dgm:t>
    </dgm:pt>
    <dgm:pt modelId="{C8ECDFCB-97A9-4828-908E-646CD4C682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</a:t>
          </a:r>
        </a:p>
      </dgm:t>
    </dgm:pt>
    <dgm:pt modelId="{424821BC-4B70-4CD8-88E7-ACF84552A4BD}" type="parTrans" cxnId="{A4C7CBF5-697E-4281-87B5-822DA7FC0403}">
      <dgm:prSet/>
      <dgm:spPr/>
      <dgm:t>
        <a:bodyPr/>
        <a:lstStyle/>
        <a:p>
          <a:endParaRPr lang="en-US"/>
        </a:p>
      </dgm:t>
    </dgm:pt>
    <dgm:pt modelId="{F4ACCF33-AF4A-4232-B511-5C94D42393E0}" type="sibTrans" cxnId="{A4C7CBF5-697E-4281-87B5-822DA7FC0403}">
      <dgm:prSet/>
      <dgm:spPr/>
      <dgm:t>
        <a:bodyPr/>
        <a:lstStyle/>
        <a:p>
          <a:endParaRPr lang="en-US"/>
        </a:p>
      </dgm:t>
    </dgm:pt>
    <dgm:pt modelId="{33ABAC41-B451-400C-BB39-304130B18A03}" type="pres">
      <dgm:prSet presAssocID="{3B877F41-0285-467D-B00B-6EBCEAC5B566}" presName="root" presStyleCnt="0">
        <dgm:presLayoutVars>
          <dgm:dir/>
          <dgm:resizeHandles val="exact"/>
        </dgm:presLayoutVars>
      </dgm:prSet>
      <dgm:spPr/>
    </dgm:pt>
    <dgm:pt modelId="{76E7DEBB-F1EA-4ED2-AF27-D5A39AA275E5}" type="pres">
      <dgm:prSet presAssocID="{57EFFC04-1724-4005-A2CF-04431C2AC6FE}" presName="compNode" presStyleCnt="0"/>
      <dgm:spPr/>
    </dgm:pt>
    <dgm:pt modelId="{12030E17-6D2D-4BE7-B2B7-9552CECB2357}" type="pres">
      <dgm:prSet presAssocID="{57EFFC04-1724-4005-A2CF-04431C2AC6FE}" presName="bgRect" presStyleLbl="bgShp" presStyleIdx="0" presStyleCnt="8"/>
      <dgm:spPr/>
    </dgm:pt>
    <dgm:pt modelId="{64314919-8E1D-457F-980B-CB7C3FD446D1}" type="pres">
      <dgm:prSet presAssocID="{57EFFC04-1724-4005-A2CF-04431C2AC6FE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mer"/>
        </a:ext>
      </dgm:extLst>
    </dgm:pt>
    <dgm:pt modelId="{C93E4586-6371-4CB9-B4E3-400318CB47DE}" type="pres">
      <dgm:prSet presAssocID="{57EFFC04-1724-4005-A2CF-04431C2AC6FE}" presName="spaceRect" presStyleCnt="0"/>
      <dgm:spPr/>
    </dgm:pt>
    <dgm:pt modelId="{687DCDC3-6942-471F-9D5D-5F8482A43343}" type="pres">
      <dgm:prSet presAssocID="{57EFFC04-1724-4005-A2CF-04431C2AC6FE}" presName="parTx" presStyleLbl="revTx" presStyleIdx="0" presStyleCnt="8">
        <dgm:presLayoutVars>
          <dgm:chMax val="0"/>
          <dgm:chPref val="0"/>
        </dgm:presLayoutVars>
      </dgm:prSet>
      <dgm:spPr/>
    </dgm:pt>
    <dgm:pt modelId="{96298CE7-3B1E-4EB9-AFAE-936DB7124BC2}" type="pres">
      <dgm:prSet presAssocID="{8FE98F85-F7AA-490A-8847-22384AF4319C}" presName="sibTrans" presStyleCnt="0"/>
      <dgm:spPr/>
    </dgm:pt>
    <dgm:pt modelId="{D083A514-BF44-47F1-AF2D-DD1203F889C4}" type="pres">
      <dgm:prSet presAssocID="{C4BB2829-E2CD-4092-963F-6B11F87C6B1D}" presName="compNode" presStyleCnt="0"/>
      <dgm:spPr/>
    </dgm:pt>
    <dgm:pt modelId="{54DEA875-5E24-4593-90DC-7EC2F39A2C2E}" type="pres">
      <dgm:prSet presAssocID="{C4BB2829-E2CD-4092-963F-6B11F87C6B1D}" presName="bgRect" presStyleLbl="bgShp" presStyleIdx="1" presStyleCnt="8"/>
      <dgm:spPr/>
    </dgm:pt>
    <dgm:pt modelId="{C24A0BC6-2C89-46B7-AE7C-9644BAD019FD}" type="pres">
      <dgm:prSet presAssocID="{C4BB2829-E2CD-4092-963F-6B11F87C6B1D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vail d’équipe"/>
        </a:ext>
      </dgm:extLst>
    </dgm:pt>
    <dgm:pt modelId="{B0A6B19A-46CE-4161-BDB9-BFBAE846C918}" type="pres">
      <dgm:prSet presAssocID="{C4BB2829-E2CD-4092-963F-6B11F87C6B1D}" presName="spaceRect" presStyleCnt="0"/>
      <dgm:spPr/>
    </dgm:pt>
    <dgm:pt modelId="{E1BA28EB-D391-4A9E-AA25-4FE8C6E7D99A}" type="pres">
      <dgm:prSet presAssocID="{C4BB2829-E2CD-4092-963F-6B11F87C6B1D}" presName="parTx" presStyleLbl="revTx" presStyleIdx="1" presStyleCnt="8">
        <dgm:presLayoutVars>
          <dgm:chMax val="0"/>
          <dgm:chPref val="0"/>
        </dgm:presLayoutVars>
      </dgm:prSet>
      <dgm:spPr/>
    </dgm:pt>
    <dgm:pt modelId="{63FE3917-97A0-41B7-AEED-52BB39E74AC4}" type="pres">
      <dgm:prSet presAssocID="{52F58EDC-90DD-4C4E-AFD4-119DCB33A233}" presName="sibTrans" presStyleCnt="0"/>
      <dgm:spPr/>
    </dgm:pt>
    <dgm:pt modelId="{125C6F50-5B51-4CDE-8804-69A788D5CE3C}" type="pres">
      <dgm:prSet presAssocID="{6B5F030E-4CFD-4B21-B243-86F31BBBE19E}" presName="compNode" presStyleCnt="0"/>
      <dgm:spPr/>
    </dgm:pt>
    <dgm:pt modelId="{DE27AF9B-98AB-4566-A55F-EADD2F02D3A1}" type="pres">
      <dgm:prSet presAssocID="{6B5F030E-4CFD-4B21-B243-86F31BBBE19E}" presName="bgRect" presStyleLbl="bgShp" presStyleIdx="2" presStyleCnt="8"/>
      <dgm:spPr/>
    </dgm:pt>
    <dgm:pt modelId="{054E8DA4-FF39-42D6-BFAA-B576916C7AF1}" type="pres">
      <dgm:prSet presAssocID="{6B5F030E-4CFD-4B21-B243-86F31BBBE19E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égration"/>
        </a:ext>
      </dgm:extLst>
    </dgm:pt>
    <dgm:pt modelId="{D5FD3B77-ADD4-446C-B1D5-86C95628BC4A}" type="pres">
      <dgm:prSet presAssocID="{6B5F030E-4CFD-4B21-B243-86F31BBBE19E}" presName="spaceRect" presStyleCnt="0"/>
      <dgm:spPr/>
    </dgm:pt>
    <dgm:pt modelId="{572EC717-81A7-46F2-877B-C0F59FA34070}" type="pres">
      <dgm:prSet presAssocID="{6B5F030E-4CFD-4B21-B243-86F31BBBE19E}" presName="parTx" presStyleLbl="revTx" presStyleIdx="2" presStyleCnt="8">
        <dgm:presLayoutVars>
          <dgm:chMax val="0"/>
          <dgm:chPref val="0"/>
        </dgm:presLayoutVars>
      </dgm:prSet>
      <dgm:spPr/>
    </dgm:pt>
    <dgm:pt modelId="{C7591BD2-FF2C-4A8D-9C01-3B72E04F15F8}" type="pres">
      <dgm:prSet presAssocID="{35D413DA-5A11-495C-872C-B5C756ACF6F0}" presName="sibTrans" presStyleCnt="0"/>
      <dgm:spPr/>
    </dgm:pt>
    <dgm:pt modelId="{599EC7A1-C968-4EFC-9F97-6CB114260F74}" type="pres">
      <dgm:prSet presAssocID="{76E89FE1-FACC-4828-9E9C-06DC7DEB02DB}" presName="compNode" presStyleCnt="0"/>
      <dgm:spPr/>
    </dgm:pt>
    <dgm:pt modelId="{BF4AE023-7737-4CA4-BD34-3A65763306D1}" type="pres">
      <dgm:prSet presAssocID="{76E89FE1-FACC-4828-9E9C-06DC7DEB02DB}" presName="bgRect" presStyleLbl="bgShp" presStyleIdx="3" presStyleCnt="8"/>
      <dgm:spPr/>
    </dgm:pt>
    <dgm:pt modelId="{04A9C2C4-426D-4A53-82B4-337F5555774A}" type="pres">
      <dgm:prSet presAssocID="{76E89FE1-FACC-4828-9E9C-06DC7DEB02D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uveau projet d’équipe"/>
        </a:ext>
      </dgm:extLst>
    </dgm:pt>
    <dgm:pt modelId="{43DF7B85-79A9-4E6B-B928-7296FC5F0049}" type="pres">
      <dgm:prSet presAssocID="{76E89FE1-FACC-4828-9E9C-06DC7DEB02DB}" presName="spaceRect" presStyleCnt="0"/>
      <dgm:spPr/>
    </dgm:pt>
    <dgm:pt modelId="{F5D872BD-E540-4878-BB8F-1BB22A43A78A}" type="pres">
      <dgm:prSet presAssocID="{76E89FE1-FACC-4828-9E9C-06DC7DEB02DB}" presName="parTx" presStyleLbl="revTx" presStyleIdx="3" presStyleCnt="8">
        <dgm:presLayoutVars>
          <dgm:chMax val="0"/>
          <dgm:chPref val="0"/>
        </dgm:presLayoutVars>
      </dgm:prSet>
      <dgm:spPr/>
    </dgm:pt>
    <dgm:pt modelId="{CE56B099-C632-4712-B0D9-2ACC24A39059}" type="pres">
      <dgm:prSet presAssocID="{C8FF5299-27FF-4962-8CA5-28652A726085}" presName="sibTrans" presStyleCnt="0"/>
      <dgm:spPr/>
    </dgm:pt>
    <dgm:pt modelId="{D227DAA4-7CED-4446-A19C-07EA7265BD69}" type="pres">
      <dgm:prSet presAssocID="{883D9496-AFF5-4BB2-A31E-595FA4247994}" presName="compNode" presStyleCnt="0"/>
      <dgm:spPr/>
    </dgm:pt>
    <dgm:pt modelId="{A433D6F5-FF2E-47D1-96FE-6AC828CEF204}" type="pres">
      <dgm:prSet presAssocID="{883D9496-AFF5-4BB2-A31E-595FA4247994}" presName="bgRect" presStyleLbl="bgShp" presStyleIdx="4" presStyleCnt="8"/>
      <dgm:spPr/>
    </dgm:pt>
    <dgm:pt modelId="{518FBF2A-70B8-4201-8F77-FFA0A58EDAF3}" type="pres">
      <dgm:prSet presAssocID="{883D9496-AFF5-4BB2-A31E-595FA424799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versation, contour"/>
        </a:ext>
      </dgm:extLst>
    </dgm:pt>
    <dgm:pt modelId="{2A79302C-449E-42BB-AFC6-25302ECD610A}" type="pres">
      <dgm:prSet presAssocID="{883D9496-AFF5-4BB2-A31E-595FA4247994}" presName="spaceRect" presStyleCnt="0"/>
      <dgm:spPr/>
    </dgm:pt>
    <dgm:pt modelId="{94F5088F-214E-42AE-98BE-F7FE8E12975F}" type="pres">
      <dgm:prSet presAssocID="{883D9496-AFF5-4BB2-A31E-595FA4247994}" presName="parTx" presStyleLbl="revTx" presStyleIdx="4" presStyleCnt="8">
        <dgm:presLayoutVars>
          <dgm:chMax val="0"/>
          <dgm:chPref val="0"/>
        </dgm:presLayoutVars>
      </dgm:prSet>
      <dgm:spPr/>
    </dgm:pt>
    <dgm:pt modelId="{D9A2B781-5736-4361-A630-2AE55647E429}" type="pres">
      <dgm:prSet presAssocID="{F9EA9E52-9D2C-439A-8E70-F9B89E3B9244}" presName="sibTrans" presStyleCnt="0"/>
      <dgm:spPr/>
    </dgm:pt>
    <dgm:pt modelId="{3DD2D5E1-5183-4820-8DDF-5EA3BB28A76F}" type="pres">
      <dgm:prSet presAssocID="{A9747842-F832-4139-AE77-455A948C6496}" presName="compNode" presStyleCnt="0"/>
      <dgm:spPr/>
    </dgm:pt>
    <dgm:pt modelId="{CA89734E-2F9A-43CE-B3F1-8A82BD9F1673}" type="pres">
      <dgm:prSet presAssocID="{A9747842-F832-4139-AE77-455A948C6496}" presName="bgRect" presStyleLbl="bgShp" presStyleIdx="5" presStyleCnt="8"/>
      <dgm:spPr/>
    </dgm:pt>
    <dgm:pt modelId="{87A4755C-E505-4285-835F-E953A915609C}" type="pres">
      <dgm:prSet presAssocID="{A9747842-F832-4139-AE77-455A948C6496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éage"/>
        </a:ext>
      </dgm:extLst>
    </dgm:pt>
    <dgm:pt modelId="{87762801-8439-4CA6-9613-752FFA0FA68C}" type="pres">
      <dgm:prSet presAssocID="{A9747842-F832-4139-AE77-455A948C6496}" presName="spaceRect" presStyleCnt="0"/>
      <dgm:spPr/>
    </dgm:pt>
    <dgm:pt modelId="{5ACC6998-E7D2-4FC0-8123-EAD2D51C8F1D}" type="pres">
      <dgm:prSet presAssocID="{A9747842-F832-4139-AE77-455A948C6496}" presName="parTx" presStyleLbl="revTx" presStyleIdx="5" presStyleCnt="8">
        <dgm:presLayoutVars>
          <dgm:chMax val="0"/>
          <dgm:chPref val="0"/>
        </dgm:presLayoutVars>
      </dgm:prSet>
      <dgm:spPr/>
    </dgm:pt>
    <dgm:pt modelId="{058327CC-4BFF-40C3-9FE0-75E2C9278F54}" type="pres">
      <dgm:prSet presAssocID="{A65563F6-E8C3-4B80-8AE7-A0EF19C848EA}" presName="sibTrans" presStyleCnt="0"/>
      <dgm:spPr/>
    </dgm:pt>
    <dgm:pt modelId="{99FC4B4E-F129-4FDE-9321-C8EB9011EBA4}" type="pres">
      <dgm:prSet presAssocID="{2AB1CAE6-4E8A-447A-8B59-84F3BCB2D012}" presName="compNode" presStyleCnt="0"/>
      <dgm:spPr/>
    </dgm:pt>
    <dgm:pt modelId="{E87FDC5D-402B-4ADD-A316-F6EAE78F15DC}" type="pres">
      <dgm:prSet presAssocID="{2AB1CAE6-4E8A-447A-8B59-84F3BCB2D012}" presName="bgRect" presStyleLbl="bgShp" presStyleIdx="6" presStyleCnt="8"/>
      <dgm:spPr/>
    </dgm:pt>
    <dgm:pt modelId="{62BA3B4F-67F0-410D-904A-FCC399815653}" type="pres">
      <dgm:prSet presAssocID="{2AB1CAE6-4E8A-447A-8B59-84F3BCB2D01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d de page"/>
        </a:ext>
      </dgm:extLst>
    </dgm:pt>
    <dgm:pt modelId="{5E92806B-C78D-4E90-99FD-11D0AD5A2E46}" type="pres">
      <dgm:prSet presAssocID="{2AB1CAE6-4E8A-447A-8B59-84F3BCB2D012}" presName="spaceRect" presStyleCnt="0"/>
      <dgm:spPr/>
    </dgm:pt>
    <dgm:pt modelId="{D611790E-5A5A-46C2-BE91-298795E19932}" type="pres">
      <dgm:prSet presAssocID="{2AB1CAE6-4E8A-447A-8B59-84F3BCB2D012}" presName="parTx" presStyleLbl="revTx" presStyleIdx="6" presStyleCnt="8">
        <dgm:presLayoutVars>
          <dgm:chMax val="0"/>
          <dgm:chPref val="0"/>
        </dgm:presLayoutVars>
      </dgm:prSet>
      <dgm:spPr/>
    </dgm:pt>
    <dgm:pt modelId="{26DA2649-F747-458D-8A0F-F808217134C8}" type="pres">
      <dgm:prSet presAssocID="{B961624F-7833-4195-B815-9EC9413624ED}" presName="sibTrans" presStyleCnt="0"/>
      <dgm:spPr/>
    </dgm:pt>
    <dgm:pt modelId="{8D227F36-5212-49B0-81C2-9585B3A10926}" type="pres">
      <dgm:prSet presAssocID="{C8ECDFCB-97A9-4828-908E-646CD4C68266}" presName="compNode" presStyleCnt="0"/>
      <dgm:spPr/>
    </dgm:pt>
    <dgm:pt modelId="{221E543D-EFC4-4CBF-BFCE-BC74CD9C12C1}" type="pres">
      <dgm:prSet presAssocID="{C8ECDFCB-97A9-4828-908E-646CD4C68266}" presName="bgRect" presStyleLbl="bgShp" presStyleIdx="7" presStyleCnt="8"/>
      <dgm:spPr/>
    </dgm:pt>
    <dgm:pt modelId="{68BB3C62-D151-4B95-B1E3-2E754828B2EB}" type="pres">
      <dgm:prSet presAssocID="{C8ECDFCB-97A9-4828-908E-646CD4C68266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der Thin"/>
        </a:ext>
      </dgm:extLst>
    </dgm:pt>
    <dgm:pt modelId="{42702698-1112-4A46-8097-4AE565F45710}" type="pres">
      <dgm:prSet presAssocID="{C8ECDFCB-97A9-4828-908E-646CD4C68266}" presName="spaceRect" presStyleCnt="0"/>
      <dgm:spPr/>
    </dgm:pt>
    <dgm:pt modelId="{32300FE0-D735-40DD-AAA4-2D755DF6C023}" type="pres">
      <dgm:prSet presAssocID="{C8ECDFCB-97A9-4828-908E-646CD4C68266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9A13442A-9648-48EF-888B-4DA1D49B0ED3}" type="presOf" srcId="{A9747842-F832-4139-AE77-455A948C6496}" destId="{5ACC6998-E7D2-4FC0-8123-EAD2D51C8F1D}" srcOrd="0" destOrd="0" presId="urn:microsoft.com/office/officeart/2018/2/layout/IconVerticalSolidList"/>
    <dgm:cxn modelId="{E4FC3D2E-EBAD-4E73-9408-F34FC1BDC9D7}" srcId="{3B877F41-0285-467D-B00B-6EBCEAC5B566}" destId="{2AB1CAE6-4E8A-447A-8B59-84F3BCB2D012}" srcOrd="6" destOrd="0" parTransId="{9CB8527D-AC78-476C-AB73-7D96B994D7B4}" sibTransId="{B961624F-7833-4195-B815-9EC9413624ED}"/>
    <dgm:cxn modelId="{67DEF168-273B-4EE6-8672-5967838A7868}" srcId="{3B877F41-0285-467D-B00B-6EBCEAC5B566}" destId="{6B5F030E-4CFD-4B21-B243-86F31BBBE19E}" srcOrd="2" destOrd="0" parTransId="{CEB2153D-FCC8-47A8-9E32-4055135F90BB}" sibTransId="{35D413DA-5A11-495C-872C-B5C756ACF6F0}"/>
    <dgm:cxn modelId="{1FEADA6C-E790-4EAD-8AFC-F8C301110720}" srcId="{3B877F41-0285-467D-B00B-6EBCEAC5B566}" destId="{C4BB2829-E2CD-4092-963F-6B11F87C6B1D}" srcOrd="1" destOrd="0" parTransId="{4DCB078F-659C-4F46-BDDB-824738DEE8AC}" sibTransId="{52F58EDC-90DD-4C4E-AFD4-119DCB33A233}"/>
    <dgm:cxn modelId="{FCFB5571-A00B-4754-90E3-6FA8939933EB}" srcId="{3B877F41-0285-467D-B00B-6EBCEAC5B566}" destId="{57EFFC04-1724-4005-A2CF-04431C2AC6FE}" srcOrd="0" destOrd="0" parTransId="{95CE66FA-8000-48D6-BC90-98FBCCEA82BF}" sibTransId="{8FE98F85-F7AA-490A-8847-22384AF4319C}"/>
    <dgm:cxn modelId="{A283DE72-329B-41EC-B7B3-2AF2629C56E5}" type="presOf" srcId="{57EFFC04-1724-4005-A2CF-04431C2AC6FE}" destId="{687DCDC3-6942-471F-9D5D-5F8482A43343}" srcOrd="0" destOrd="0" presId="urn:microsoft.com/office/officeart/2018/2/layout/IconVerticalSolidList"/>
    <dgm:cxn modelId="{F6EC0659-D1CF-4BA2-BCDB-808D0105176C}" type="presOf" srcId="{883D9496-AFF5-4BB2-A31E-595FA4247994}" destId="{94F5088F-214E-42AE-98BE-F7FE8E12975F}" srcOrd="0" destOrd="0" presId="urn:microsoft.com/office/officeart/2018/2/layout/IconVerticalSolidList"/>
    <dgm:cxn modelId="{DCB11283-4265-4814-9A56-930127E9111E}" type="presOf" srcId="{3B877F41-0285-467D-B00B-6EBCEAC5B566}" destId="{33ABAC41-B451-400C-BB39-304130B18A03}" srcOrd="0" destOrd="0" presId="urn:microsoft.com/office/officeart/2018/2/layout/IconVerticalSolidList"/>
    <dgm:cxn modelId="{A50DEC8B-9734-425C-A75C-CDF071616028}" srcId="{3B877F41-0285-467D-B00B-6EBCEAC5B566}" destId="{76E89FE1-FACC-4828-9E9C-06DC7DEB02DB}" srcOrd="3" destOrd="0" parTransId="{A3E09738-1D83-4B80-B6B4-B94A2E66D8A6}" sibTransId="{C8FF5299-27FF-4962-8CA5-28652A726085}"/>
    <dgm:cxn modelId="{D8EF3D91-E492-4CBA-983D-48810D104C76}" type="presOf" srcId="{C4BB2829-E2CD-4092-963F-6B11F87C6B1D}" destId="{E1BA28EB-D391-4A9E-AA25-4FE8C6E7D99A}" srcOrd="0" destOrd="0" presId="urn:microsoft.com/office/officeart/2018/2/layout/IconVerticalSolidList"/>
    <dgm:cxn modelId="{10AC4295-1718-4867-BED2-E38B75F5CFE6}" type="presOf" srcId="{2AB1CAE6-4E8A-447A-8B59-84F3BCB2D012}" destId="{D611790E-5A5A-46C2-BE91-298795E19932}" srcOrd="0" destOrd="0" presId="urn:microsoft.com/office/officeart/2018/2/layout/IconVerticalSolidList"/>
    <dgm:cxn modelId="{3B2364AB-6352-4E3D-B2A1-1AE7D4336944}" srcId="{3B877F41-0285-467D-B00B-6EBCEAC5B566}" destId="{A9747842-F832-4139-AE77-455A948C6496}" srcOrd="5" destOrd="0" parTransId="{AE3F4124-6B8A-49DE-871B-C2F32CAAE400}" sibTransId="{A65563F6-E8C3-4B80-8AE7-A0EF19C848EA}"/>
    <dgm:cxn modelId="{583E8EB4-4BDF-464E-A3BA-BBC169A77C94}" srcId="{3B877F41-0285-467D-B00B-6EBCEAC5B566}" destId="{883D9496-AFF5-4BB2-A31E-595FA4247994}" srcOrd="4" destOrd="0" parTransId="{7D92494F-5F1C-45B9-A03D-F8B1C222A4E7}" sibTransId="{F9EA9E52-9D2C-439A-8E70-F9B89E3B9244}"/>
    <dgm:cxn modelId="{330618DB-7A1A-4122-880B-4F3FD9E67EB1}" type="presOf" srcId="{76E89FE1-FACC-4828-9E9C-06DC7DEB02DB}" destId="{F5D872BD-E540-4878-BB8F-1BB22A43A78A}" srcOrd="0" destOrd="0" presId="urn:microsoft.com/office/officeart/2018/2/layout/IconVerticalSolidList"/>
    <dgm:cxn modelId="{4E8221E6-71DD-4F4E-8BD3-12352D0F3AE9}" type="presOf" srcId="{C8ECDFCB-97A9-4828-908E-646CD4C68266}" destId="{32300FE0-D735-40DD-AAA4-2D755DF6C023}" srcOrd="0" destOrd="0" presId="urn:microsoft.com/office/officeart/2018/2/layout/IconVerticalSolidList"/>
    <dgm:cxn modelId="{AF7C6DEB-8F19-4FEE-A8CB-0F123A544565}" type="presOf" srcId="{6B5F030E-4CFD-4B21-B243-86F31BBBE19E}" destId="{572EC717-81A7-46F2-877B-C0F59FA34070}" srcOrd="0" destOrd="0" presId="urn:microsoft.com/office/officeart/2018/2/layout/IconVerticalSolidList"/>
    <dgm:cxn modelId="{A4C7CBF5-697E-4281-87B5-822DA7FC0403}" srcId="{3B877F41-0285-467D-B00B-6EBCEAC5B566}" destId="{C8ECDFCB-97A9-4828-908E-646CD4C68266}" srcOrd="7" destOrd="0" parTransId="{424821BC-4B70-4CD8-88E7-ACF84552A4BD}" sibTransId="{F4ACCF33-AF4A-4232-B511-5C94D42393E0}"/>
    <dgm:cxn modelId="{C71CC964-17A5-49DE-A749-477B39EB0EBD}" type="presParOf" srcId="{33ABAC41-B451-400C-BB39-304130B18A03}" destId="{76E7DEBB-F1EA-4ED2-AF27-D5A39AA275E5}" srcOrd="0" destOrd="0" presId="urn:microsoft.com/office/officeart/2018/2/layout/IconVerticalSolidList"/>
    <dgm:cxn modelId="{79098682-2D94-4D44-BDB0-EBDB8AD52519}" type="presParOf" srcId="{76E7DEBB-F1EA-4ED2-AF27-D5A39AA275E5}" destId="{12030E17-6D2D-4BE7-B2B7-9552CECB2357}" srcOrd="0" destOrd="0" presId="urn:microsoft.com/office/officeart/2018/2/layout/IconVerticalSolidList"/>
    <dgm:cxn modelId="{51D4E96C-5E90-42F3-8DDB-51E622272BB7}" type="presParOf" srcId="{76E7DEBB-F1EA-4ED2-AF27-D5A39AA275E5}" destId="{64314919-8E1D-457F-980B-CB7C3FD446D1}" srcOrd="1" destOrd="0" presId="urn:microsoft.com/office/officeart/2018/2/layout/IconVerticalSolidList"/>
    <dgm:cxn modelId="{D40DCD7A-50F0-4B5E-9D0E-FC904C429EBF}" type="presParOf" srcId="{76E7DEBB-F1EA-4ED2-AF27-D5A39AA275E5}" destId="{C93E4586-6371-4CB9-B4E3-400318CB47DE}" srcOrd="2" destOrd="0" presId="urn:microsoft.com/office/officeart/2018/2/layout/IconVerticalSolidList"/>
    <dgm:cxn modelId="{4CB9C46C-895E-4525-9AC5-52020353CEBA}" type="presParOf" srcId="{76E7DEBB-F1EA-4ED2-AF27-D5A39AA275E5}" destId="{687DCDC3-6942-471F-9D5D-5F8482A43343}" srcOrd="3" destOrd="0" presId="urn:microsoft.com/office/officeart/2018/2/layout/IconVerticalSolidList"/>
    <dgm:cxn modelId="{835DED1B-153D-41E0-9DC6-08CF5B927695}" type="presParOf" srcId="{33ABAC41-B451-400C-BB39-304130B18A03}" destId="{96298CE7-3B1E-4EB9-AFAE-936DB7124BC2}" srcOrd="1" destOrd="0" presId="urn:microsoft.com/office/officeart/2018/2/layout/IconVerticalSolidList"/>
    <dgm:cxn modelId="{9BFDC393-4862-47A4-8D4F-891F21B32FDC}" type="presParOf" srcId="{33ABAC41-B451-400C-BB39-304130B18A03}" destId="{D083A514-BF44-47F1-AF2D-DD1203F889C4}" srcOrd="2" destOrd="0" presId="urn:microsoft.com/office/officeart/2018/2/layout/IconVerticalSolidList"/>
    <dgm:cxn modelId="{D0A91DA7-E1FB-4997-929F-D5100B49DA6E}" type="presParOf" srcId="{D083A514-BF44-47F1-AF2D-DD1203F889C4}" destId="{54DEA875-5E24-4593-90DC-7EC2F39A2C2E}" srcOrd="0" destOrd="0" presId="urn:microsoft.com/office/officeart/2018/2/layout/IconVerticalSolidList"/>
    <dgm:cxn modelId="{59BD2959-A105-4718-803B-EED738BBF363}" type="presParOf" srcId="{D083A514-BF44-47F1-AF2D-DD1203F889C4}" destId="{C24A0BC6-2C89-46B7-AE7C-9644BAD019FD}" srcOrd="1" destOrd="0" presId="urn:microsoft.com/office/officeart/2018/2/layout/IconVerticalSolidList"/>
    <dgm:cxn modelId="{73498BB7-82BE-4C32-B51C-E406C343730B}" type="presParOf" srcId="{D083A514-BF44-47F1-AF2D-DD1203F889C4}" destId="{B0A6B19A-46CE-4161-BDB9-BFBAE846C918}" srcOrd="2" destOrd="0" presId="urn:microsoft.com/office/officeart/2018/2/layout/IconVerticalSolidList"/>
    <dgm:cxn modelId="{2ABD034A-3239-453D-BE04-B9C3BFF02E7A}" type="presParOf" srcId="{D083A514-BF44-47F1-AF2D-DD1203F889C4}" destId="{E1BA28EB-D391-4A9E-AA25-4FE8C6E7D99A}" srcOrd="3" destOrd="0" presId="urn:microsoft.com/office/officeart/2018/2/layout/IconVerticalSolidList"/>
    <dgm:cxn modelId="{80DBABE8-C7A0-4199-9D35-7F002AFC27E0}" type="presParOf" srcId="{33ABAC41-B451-400C-BB39-304130B18A03}" destId="{63FE3917-97A0-41B7-AEED-52BB39E74AC4}" srcOrd="3" destOrd="0" presId="urn:microsoft.com/office/officeart/2018/2/layout/IconVerticalSolidList"/>
    <dgm:cxn modelId="{92A0F340-E094-47CA-BF3A-3DCC273F8ADA}" type="presParOf" srcId="{33ABAC41-B451-400C-BB39-304130B18A03}" destId="{125C6F50-5B51-4CDE-8804-69A788D5CE3C}" srcOrd="4" destOrd="0" presId="urn:microsoft.com/office/officeart/2018/2/layout/IconVerticalSolidList"/>
    <dgm:cxn modelId="{F422830B-0B5B-4F0B-968C-78A40D3ACF71}" type="presParOf" srcId="{125C6F50-5B51-4CDE-8804-69A788D5CE3C}" destId="{DE27AF9B-98AB-4566-A55F-EADD2F02D3A1}" srcOrd="0" destOrd="0" presId="urn:microsoft.com/office/officeart/2018/2/layout/IconVerticalSolidList"/>
    <dgm:cxn modelId="{3CCD59C1-C6C7-4B34-BC9C-1FB3C95D840D}" type="presParOf" srcId="{125C6F50-5B51-4CDE-8804-69A788D5CE3C}" destId="{054E8DA4-FF39-42D6-BFAA-B576916C7AF1}" srcOrd="1" destOrd="0" presId="urn:microsoft.com/office/officeart/2018/2/layout/IconVerticalSolidList"/>
    <dgm:cxn modelId="{EAEE24B2-D588-480B-AFD4-4678B3EBC18D}" type="presParOf" srcId="{125C6F50-5B51-4CDE-8804-69A788D5CE3C}" destId="{D5FD3B77-ADD4-446C-B1D5-86C95628BC4A}" srcOrd="2" destOrd="0" presId="urn:microsoft.com/office/officeart/2018/2/layout/IconVerticalSolidList"/>
    <dgm:cxn modelId="{6A20AF8D-5E24-4EDD-9DF6-FB0272C3C3FD}" type="presParOf" srcId="{125C6F50-5B51-4CDE-8804-69A788D5CE3C}" destId="{572EC717-81A7-46F2-877B-C0F59FA34070}" srcOrd="3" destOrd="0" presId="urn:microsoft.com/office/officeart/2018/2/layout/IconVerticalSolidList"/>
    <dgm:cxn modelId="{F33CCBAF-1B9F-49A0-BA12-AD9B3386F722}" type="presParOf" srcId="{33ABAC41-B451-400C-BB39-304130B18A03}" destId="{C7591BD2-FF2C-4A8D-9C01-3B72E04F15F8}" srcOrd="5" destOrd="0" presId="urn:microsoft.com/office/officeart/2018/2/layout/IconVerticalSolidList"/>
    <dgm:cxn modelId="{21710750-499D-424D-8A5E-AC0B8064699F}" type="presParOf" srcId="{33ABAC41-B451-400C-BB39-304130B18A03}" destId="{599EC7A1-C968-4EFC-9F97-6CB114260F74}" srcOrd="6" destOrd="0" presId="urn:microsoft.com/office/officeart/2018/2/layout/IconVerticalSolidList"/>
    <dgm:cxn modelId="{1B6002DE-EF67-4E40-B8AF-30917F4E2E69}" type="presParOf" srcId="{599EC7A1-C968-4EFC-9F97-6CB114260F74}" destId="{BF4AE023-7737-4CA4-BD34-3A65763306D1}" srcOrd="0" destOrd="0" presId="urn:microsoft.com/office/officeart/2018/2/layout/IconVerticalSolidList"/>
    <dgm:cxn modelId="{D5AF8A67-651D-4CAE-9E7E-AFBBB51BFA70}" type="presParOf" srcId="{599EC7A1-C968-4EFC-9F97-6CB114260F74}" destId="{04A9C2C4-426D-4A53-82B4-337F5555774A}" srcOrd="1" destOrd="0" presId="urn:microsoft.com/office/officeart/2018/2/layout/IconVerticalSolidList"/>
    <dgm:cxn modelId="{EA427B12-39FC-4263-81ED-7317E8739FCE}" type="presParOf" srcId="{599EC7A1-C968-4EFC-9F97-6CB114260F74}" destId="{43DF7B85-79A9-4E6B-B928-7296FC5F0049}" srcOrd="2" destOrd="0" presId="urn:microsoft.com/office/officeart/2018/2/layout/IconVerticalSolidList"/>
    <dgm:cxn modelId="{A558EAC3-92DF-44D1-81C7-272F41CFDC41}" type="presParOf" srcId="{599EC7A1-C968-4EFC-9F97-6CB114260F74}" destId="{F5D872BD-E540-4878-BB8F-1BB22A43A78A}" srcOrd="3" destOrd="0" presId="urn:microsoft.com/office/officeart/2018/2/layout/IconVerticalSolidList"/>
    <dgm:cxn modelId="{7A5276FA-F477-4679-9783-9FFB03951F49}" type="presParOf" srcId="{33ABAC41-B451-400C-BB39-304130B18A03}" destId="{CE56B099-C632-4712-B0D9-2ACC24A39059}" srcOrd="7" destOrd="0" presId="urn:microsoft.com/office/officeart/2018/2/layout/IconVerticalSolidList"/>
    <dgm:cxn modelId="{C32FE143-C55A-41FB-82D6-3840F880D3DA}" type="presParOf" srcId="{33ABAC41-B451-400C-BB39-304130B18A03}" destId="{D227DAA4-7CED-4446-A19C-07EA7265BD69}" srcOrd="8" destOrd="0" presId="urn:microsoft.com/office/officeart/2018/2/layout/IconVerticalSolidList"/>
    <dgm:cxn modelId="{28F4EE01-7132-4553-8BE8-D6AE3D6B6D88}" type="presParOf" srcId="{D227DAA4-7CED-4446-A19C-07EA7265BD69}" destId="{A433D6F5-FF2E-47D1-96FE-6AC828CEF204}" srcOrd="0" destOrd="0" presId="urn:microsoft.com/office/officeart/2018/2/layout/IconVerticalSolidList"/>
    <dgm:cxn modelId="{871BB8F7-16C8-46AE-863C-2594F92F1FD6}" type="presParOf" srcId="{D227DAA4-7CED-4446-A19C-07EA7265BD69}" destId="{518FBF2A-70B8-4201-8F77-FFA0A58EDAF3}" srcOrd="1" destOrd="0" presId="urn:microsoft.com/office/officeart/2018/2/layout/IconVerticalSolidList"/>
    <dgm:cxn modelId="{5D69ED69-B3F5-4BC0-BDD1-AD9281EA1003}" type="presParOf" srcId="{D227DAA4-7CED-4446-A19C-07EA7265BD69}" destId="{2A79302C-449E-42BB-AFC6-25302ECD610A}" srcOrd="2" destOrd="0" presId="urn:microsoft.com/office/officeart/2018/2/layout/IconVerticalSolidList"/>
    <dgm:cxn modelId="{3275CCC1-D598-4AE2-89B2-8385EA347F54}" type="presParOf" srcId="{D227DAA4-7CED-4446-A19C-07EA7265BD69}" destId="{94F5088F-214E-42AE-98BE-F7FE8E12975F}" srcOrd="3" destOrd="0" presId="urn:microsoft.com/office/officeart/2018/2/layout/IconVerticalSolidList"/>
    <dgm:cxn modelId="{8C604CF9-CE85-48C7-92C1-B34E60F034FE}" type="presParOf" srcId="{33ABAC41-B451-400C-BB39-304130B18A03}" destId="{D9A2B781-5736-4361-A630-2AE55647E429}" srcOrd="9" destOrd="0" presId="urn:microsoft.com/office/officeart/2018/2/layout/IconVerticalSolidList"/>
    <dgm:cxn modelId="{68C5E833-A31F-47F8-B63D-ADB168715BB8}" type="presParOf" srcId="{33ABAC41-B451-400C-BB39-304130B18A03}" destId="{3DD2D5E1-5183-4820-8DDF-5EA3BB28A76F}" srcOrd="10" destOrd="0" presId="urn:microsoft.com/office/officeart/2018/2/layout/IconVerticalSolidList"/>
    <dgm:cxn modelId="{66D92581-8E7E-48C9-9CBB-04A84016B197}" type="presParOf" srcId="{3DD2D5E1-5183-4820-8DDF-5EA3BB28A76F}" destId="{CA89734E-2F9A-43CE-B3F1-8A82BD9F1673}" srcOrd="0" destOrd="0" presId="urn:microsoft.com/office/officeart/2018/2/layout/IconVerticalSolidList"/>
    <dgm:cxn modelId="{685271C1-1E5A-4C0C-91D5-29BABB02E2BD}" type="presParOf" srcId="{3DD2D5E1-5183-4820-8DDF-5EA3BB28A76F}" destId="{87A4755C-E505-4285-835F-E953A915609C}" srcOrd="1" destOrd="0" presId="urn:microsoft.com/office/officeart/2018/2/layout/IconVerticalSolidList"/>
    <dgm:cxn modelId="{8A605A6B-F972-45DC-8D17-90F21BD9F9CA}" type="presParOf" srcId="{3DD2D5E1-5183-4820-8DDF-5EA3BB28A76F}" destId="{87762801-8439-4CA6-9613-752FFA0FA68C}" srcOrd="2" destOrd="0" presId="urn:microsoft.com/office/officeart/2018/2/layout/IconVerticalSolidList"/>
    <dgm:cxn modelId="{1D05A1AA-7BC4-476F-9C30-3C0CB808B26D}" type="presParOf" srcId="{3DD2D5E1-5183-4820-8DDF-5EA3BB28A76F}" destId="{5ACC6998-E7D2-4FC0-8123-EAD2D51C8F1D}" srcOrd="3" destOrd="0" presId="urn:microsoft.com/office/officeart/2018/2/layout/IconVerticalSolidList"/>
    <dgm:cxn modelId="{D93576C9-F6C5-415B-9104-2DDEEC5EA379}" type="presParOf" srcId="{33ABAC41-B451-400C-BB39-304130B18A03}" destId="{058327CC-4BFF-40C3-9FE0-75E2C9278F54}" srcOrd="11" destOrd="0" presId="urn:microsoft.com/office/officeart/2018/2/layout/IconVerticalSolidList"/>
    <dgm:cxn modelId="{DA382D49-9C38-4452-99EC-C7477405B510}" type="presParOf" srcId="{33ABAC41-B451-400C-BB39-304130B18A03}" destId="{99FC4B4E-F129-4FDE-9321-C8EB9011EBA4}" srcOrd="12" destOrd="0" presId="urn:microsoft.com/office/officeart/2018/2/layout/IconVerticalSolidList"/>
    <dgm:cxn modelId="{B0B8D7EA-1295-4835-8CAC-B71AA216653C}" type="presParOf" srcId="{99FC4B4E-F129-4FDE-9321-C8EB9011EBA4}" destId="{E87FDC5D-402B-4ADD-A316-F6EAE78F15DC}" srcOrd="0" destOrd="0" presId="urn:microsoft.com/office/officeart/2018/2/layout/IconVerticalSolidList"/>
    <dgm:cxn modelId="{FD038CB8-6C81-40D7-8DE3-B5CEFFC1C546}" type="presParOf" srcId="{99FC4B4E-F129-4FDE-9321-C8EB9011EBA4}" destId="{62BA3B4F-67F0-410D-904A-FCC399815653}" srcOrd="1" destOrd="0" presId="urn:microsoft.com/office/officeart/2018/2/layout/IconVerticalSolidList"/>
    <dgm:cxn modelId="{8FD74793-3058-4438-BEFA-C26412C1EFE8}" type="presParOf" srcId="{99FC4B4E-F129-4FDE-9321-C8EB9011EBA4}" destId="{5E92806B-C78D-4E90-99FD-11D0AD5A2E46}" srcOrd="2" destOrd="0" presId="urn:microsoft.com/office/officeart/2018/2/layout/IconVerticalSolidList"/>
    <dgm:cxn modelId="{764D9BAC-B148-4DA5-BFC3-45ACE67011EB}" type="presParOf" srcId="{99FC4B4E-F129-4FDE-9321-C8EB9011EBA4}" destId="{D611790E-5A5A-46C2-BE91-298795E19932}" srcOrd="3" destOrd="0" presId="urn:microsoft.com/office/officeart/2018/2/layout/IconVerticalSolidList"/>
    <dgm:cxn modelId="{4AB798BE-B3C2-461E-B9B7-33576FBE10EB}" type="presParOf" srcId="{33ABAC41-B451-400C-BB39-304130B18A03}" destId="{26DA2649-F747-458D-8A0F-F808217134C8}" srcOrd="13" destOrd="0" presId="urn:microsoft.com/office/officeart/2018/2/layout/IconVerticalSolidList"/>
    <dgm:cxn modelId="{C822D097-9D29-4B50-9A11-2C6DBE3F0681}" type="presParOf" srcId="{33ABAC41-B451-400C-BB39-304130B18A03}" destId="{8D227F36-5212-49B0-81C2-9585B3A10926}" srcOrd="14" destOrd="0" presId="urn:microsoft.com/office/officeart/2018/2/layout/IconVerticalSolidList"/>
    <dgm:cxn modelId="{5EF265E0-4FC2-4FC1-A92D-4CF089FC02CA}" type="presParOf" srcId="{8D227F36-5212-49B0-81C2-9585B3A10926}" destId="{221E543D-EFC4-4CBF-BFCE-BC74CD9C12C1}" srcOrd="0" destOrd="0" presId="urn:microsoft.com/office/officeart/2018/2/layout/IconVerticalSolidList"/>
    <dgm:cxn modelId="{296B9B84-4CDB-4006-9B79-3DB27443293D}" type="presParOf" srcId="{8D227F36-5212-49B0-81C2-9585B3A10926}" destId="{68BB3C62-D151-4B95-B1E3-2E754828B2EB}" srcOrd="1" destOrd="0" presId="urn:microsoft.com/office/officeart/2018/2/layout/IconVerticalSolidList"/>
    <dgm:cxn modelId="{E875E291-00AF-4334-BB57-A34907FF39B1}" type="presParOf" srcId="{8D227F36-5212-49B0-81C2-9585B3A10926}" destId="{42702698-1112-4A46-8097-4AE565F45710}" srcOrd="2" destOrd="0" presId="urn:microsoft.com/office/officeart/2018/2/layout/IconVerticalSolidList"/>
    <dgm:cxn modelId="{394EF4C9-C37E-4EF3-B200-658A740E3352}" type="presParOf" srcId="{8D227F36-5212-49B0-81C2-9585B3A10926}" destId="{32300FE0-D735-40DD-AAA4-2D755DF6C0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7A3DD5-F670-4104-B79D-2B1E9223F98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D331E4-B6EE-4901-8B39-CD3B2B44E1B1}">
      <dgm:prSet phldrT="[Texte]" phldr="0"/>
      <dgm:spPr/>
      <dgm:t>
        <a:bodyPr/>
        <a:lstStyle/>
        <a:p>
          <a:r>
            <a:rPr lang="fr-FR" err="1">
              <a:latin typeface="Gill Sans MT" panose="020B0502020104020203"/>
            </a:rPr>
            <a:t>Dockerfile</a:t>
          </a:r>
          <a:endParaRPr lang="fr-FR"/>
        </a:p>
      </dgm:t>
    </dgm:pt>
    <dgm:pt modelId="{39BFBF56-C74A-4950-AB5B-54B96502D15C}" type="parTrans" cxnId="{F478AE09-8A22-4C05-8EAA-91A37185238C}">
      <dgm:prSet/>
      <dgm:spPr/>
      <dgm:t>
        <a:bodyPr/>
        <a:lstStyle/>
        <a:p>
          <a:endParaRPr lang="fr-FR"/>
        </a:p>
      </dgm:t>
    </dgm:pt>
    <dgm:pt modelId="{9D553203-C8D3-4C86-843D-6437E49B0350}" type="sibTrans" cxnId="{F478AE09-8A22-4C05-8EAA-91A37185238C}">
      <dgm:prSet/>
      <dgm:spPr/>
      <dgm:t>
        <a:bodyPr/>
        <a:lstStyle/>
        <a:p>
          <a:endParaRPr lang="fr-FR"/>
        </a:p>
      </dgm:t>
    </dgm:pt>
    <dgm:pt modelId="{88708C81-9D43-42D6-BB78-1173A6A5474A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Docker compose</a:t>
          </a:r>
          <a:endParaRPr lang="fr-FR"/>
        </a:p>
      </dgm:t>
    </dgm:pt>
    <dgm:pt modelId="{A1BC41B2-997D-4CA9-AADD-19630DF48BB7}" type="parTrans" cxnId="{11FCEA23-8F2D-4ED6-9B14-35A48C5C4F27}">
      <dgm:prSet/>
      <dgm:spPr/>
      <dgm:t>
        <a:bodyPr/>
        <a:lstStyle/>
        <a:p>
          <a:endParaRPr lang="fr-FR"/>
        </a:p>
      </dgm:t>
    </dgm:pt>
    <dgm:pt modelId="{C18F41F5-FDFB-4667-8EB7-0E0108D2432E}" type="sibTrans" cxnId="{11FCEA23-8F2D-4ED6-9B14-35A48C5C4F27}">
      <dgm:prSet/>
      <dgm:spPr/>
      <dgm:t>
        <a:bodyPr/>
        <a:lstStyle/>
        <a:p>
          <a:endParaRPr lang="fr-FR"/>
        </a:p>
      </dgm:t>
    </dgm:pt>
    <dgm:pt modelId="{6CFBF450-D5AB-410D-8605-24BAB0743EA3}">
      <dgm:prSet phldrT="[Texte]" phldr="0"/>
      <dgm:spPr/>
      <dgm:t>
        <a:bodyPr/>
        <a:lstStyle/>
        <a:p>
          <a:r>
            <a:rPr lang="fr-FR" err="1">
              <a:latin typeface="Gill Sans MT" panose="020B0502020104020203"/>
            </a:rPr>
            <a:t>Environement</a:t>
          </a:r>
          <a:endParaRPr lang="fr-FR" err="1"/>
        </a:p>
      </dgm:t>
    </dgm:pt>
    <dgm:pt modelId="{D5162284-0EC2-4C40-BEE9-BCA5AF20A5F9}" type="parTrans" cxnId="{5C6F0689-245C-4C99-8539-42A3345A91FA}">
      <dgm:prSet/>
      <dgm:spPr/>
      <dgm:t>
        <a:bodyPr/>
        <a:lstStyle/>
        <a:p>
          <a:endParaRPr lang="fr-FR"/>
        </a:p>
      </dgm:t>
    </dgm:pt>
    <dgm:pt modelId="{B2677680-F158-427F-94D5-5B8088B93876}" type="sibTrans" cxnId="{5C6F0689-245C-4C99-8539-42A3345A91FA}">
      <dgm:prSet/>
      <dgm:spPr/>
      <dgm:t>
        <a:bodyPr/>
        <a:lstStyle/>
        <a:p>
          <a:endParaRPr lang="fr-FR"/>
        </a:p>
      </dgm:t>
    </dgm:pt>
    <dgm:pt modelId="{4138A648-D710-4247-BBBE-F4EBE244B9FE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Docker hub</a:t>
          </a:r>
          <a:endParaRPr lang="fr-FR"/>
        </a:p>
      </dgm:t>
    </dgm:pt>
    <dgm:pt modelId="{FDE8605B-4AA9-4AE1-ABB8-1DF61E02C58C}" type="parTrans" cxnId="{56EF302F-E312-41E7-8F95-756265337A0B}">
      <dgm:prSet/>
      <dgm:spPr/>
      <dgm:t>
        <a:bodyPr/>
        <a:lstStyle/>
        <a:p>
          <a:endParaRPr lang="fr-FR"/>
        </a:p>
      </dgm:t>
    </dgm:pt>
    <dgm:pt modelId="{DD641B67-6144-40AE-9256-48690DA36106}" type="sibTrans" cxnId="{56EF302F-E312-41E7-8F95-756265337A0B}">
      <dgm:prSet/>
      <dgm:spPr/>
      <dgm:t>
        <a:bodyPr/>
        <a:lstStyle/>
        <a:p>
          <a:endParaRPr lang="fr-FR"/>
        </a:p>
      </dgm:t>
    </dgm:pt>
    <dgm:pt modelId="{B21793CB-029B-4B91-A349-0C62F7370F66}">
      <dgm:prSet phldrT="[Texte]"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Push images</a:t>
          </a:r>
          <a:endParaRPr lang="fr-FR"/>
        </a:p>
      </dgm:t>
    </dgm:pt>
    <dgm:pt modelId="{FF2037F8-8A76-4181-B012-32D268E64660}" type="parTrans" cxnId="{4C330DB4-0B21-4E59-96B8-CC789429F0F1}">
      <dgm:prSet/>
      <dgm:spPr/>
      <dgm:t>
        <a:bodyPr/>
        <a:lstStyle/>
        <a:p>
          <a:endParaRPr lang="fr-FR"/>
        </a:p>
      </dgm:t>
    </dgm:pt>
    <dgm:pt modelId="{02ECFD57-E393-4017-8171-9FEDB0526DA7}" type="sibTrans" cxnId="{4C330DB4-0B21-4E59-96B8-CC789429F0F1}">
      <dgm:prSet/>
      <dgm:spPr/>
      <dgm:t>
        <a:bodyPr/>
        <a:lstStyle/>
        <a:p>
          <a:endParaRPr lang="fr-FR"/>
        </a:p>
      </dgm:t>
    </dgm:pt>
    <dgm:pt modelId="{0B6DC6E2-742F-439A-88BF-16980FFD78F4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Backend</a:t>
          </a:r>
        </a:p>
      </dgm:t>
    </dgm:pt>
    <dgm:pt modelId="{E2B36E38-31AF-42F4-A216-08EFACFBAB1E}" type="parTrans" cxnId="{C4BE15E7-2D76-42EA-B75C-9F70165A0EBE}">
      <dgm:prSet/>
      <dgm:spPr/>
    </dgm:pt>
    <dgm:pt modelId="{D1A673FE-8D7A-4890-8318-B22743930EBF}" type="sibTrans" cxnId="{C4BE15E7-2D76-42EA-B75C-9F70165A0EBE}">
      <dgm:prSet/>
      <dgm:spPr/>
    </dgm:pt>
    <dgm:pt modelId="{045C065E-21D7-47D3-B4A6-E9D283296003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Frontend</a:t>
          </a:r>
        </a:p>
      </dgm:t>
    </dgm:pt>
    <dgm:pt modelId="{CC9AEA06-27BD-4062-9B0A-5BA5AAC397ED}" type="parTrans" cxnId="{FDCB4B9D-D64D-4B8D-B103-AB9F917C8C0C}">
      <dgm:prSet/>
      <dgm:spPr/>
    </dgm:pt>
    <dgm:pt modelId="{80FF4EFB-C1A4-4EA1-9AEC-E07A6A5E3526}" type="sibTrans" cxnId="{FDCB4B9D-D64D-4B8D-B103-AB9F917C8C0C}">
      <dgm:prSet/>
      <dgm:spPr/>
    </dgm:pt>
    <dgm:pt modelId="{C7722E41-42F6-4EC8-A39E-5BE4CDDCC97E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Indexer</a:t>
          </a:r>
        </a:p>
      </dgm:t>
    </dgm:pt>
    <dgm:pt modelId="{958A45AD-F3D5-4F95-B6FA-2F71FBFBB755}" type="parTrans" cxnId="{F53A26C1-1CC5-4CCE-866C-E8C8DEB1C57D}">
      <dgm:prSet/>
      <dgm:spPr/>
    </dgm:pt>
    <dgm:pt modelId="{D29F8F96-9D14-4140-A5C8-FF9F12FA8366}" type="sibTrans" cxnId="{F53A26C1-1CC5-4CCE-866C-E8C8DEB1C57D}">
      <dgm:prSet/>
      <dgm:spPr/>
    </dgm:pt>
    <dgm:pt modelId="{66CA0E11-A2E7-4CA1-A318-0F3D23C81B42}">
      <dgm:prSet phldr="0"/>
      <dgm:spPr/>
      <dgm:t>
        <a:bodyPr/>
        <a:lstStyle/>
        <a:p>
          <a:pPr rtl="0"/>
          <a:r>
            <a:rPr lang="fr-FR" err="1">
              <a:latin typeface="Gill Sans MT" panose="020B0502020104020203"/>
            </a:rPr>
            <a:t>Elasticsearch</a:t>
          </a:r>
        </a:p>
      </dgm:t>
    </dgm:pt>
    <dgm:pt modelId="{34BD385B-4E9A-42F5-A58C-1F13739E8F66}" type="parTrans" cxnId="{31EF71DF-9FD3-4EE7-AA3C-B6598FDCDA8F}">
      <dgm:prSet/>
      <dgm:spPr/>
    </dgm:pt>
    <dgm:pt modelId="{47D2192B-89FC-4861-8FA8-67BA0ACC79EC}" type="sibTrans" cxnId="{31EF71DF-9FD3-4EE7-AA3C-B6598FDCDA8F}">
      <dgm:prSet/>
      <dgm:spPr/>
    </dgm:pt>
    <dgm:pt modelId="{1942DBF9-C022-4F8F-90C9-206C02EE2510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Rabbit</a:t>
          </a:r>
        </a:p>
      </dgm:t>
    </dgm:pt>
    <dgm:pt modelId="{6A6BDE22-EB76-42F5-9E88-91A799BC12AF}" type="parTrans" cxnId="{87A7AC20-D70F-45CA-8E96-C1AD710FC09F}">
      <dgm:prSet/>
      <dgm:spPr/>
    </dgm:pt>
    <dgm:pt modelId="{35D48CDA-3B60-4136-A2ED-CE1C2242BA7E}" type="sibTrans" cxnId="{87A7AC20-D70F-45CA-8E96-C1AD710FC09F}">
      <dgm:prSet/>
      <dgm:spPr/>
    </dgm:pt>
    <dgm:pt modelId="{30C6A16B-4421-4127-B9CA-8ADE2F361443}">
      <dgm:prSet phldr="0"/>
      <dgm:spPr/>
      <dgm:t>
        <a:bodyPr/>
        <a:lstStyle/>
        <a:p>
          <a:pPr rtl="0"/>
          <a:r>
            <a:rPr lang="fr-FR">
              <a:latin typeface="Gill Sans MT" panose="020B0502020104020203"/>
            </a:rPr>
            <a:t>Port / network</a:t>
          </a:r>
        </a:p>
      </dgm:t>
    </dgm:pt>
    <dgm:pt modelId="{4FDD8D50-C8BE-4965-BE28-08CE3ABF2D17}" type="parTrans" cxnId="{EBCC220B-FE78-41F7-B918-8B853770317B}">
      <dgm:prSet/>
      <dgm:spPr/>
    </dgm:pt>
    <dgm:pt modelId="{16F8773A-25E1-47E4-AE56-1AE3C7C727E7}" type="sibTrans" cxnId="{EBCC220B-FE78-41F7-B918-8B853770317B}">
      <dgm:prSet/>
      <dgm:spPr/>
    </dgm:pt>
    <dgm:pt modelId="{86BD9210-65EE-4AA6-A2D7-CE123F9C937B}">
      <dgm:prSet phldr="0"/>
      <dgm:spPr/>
      <dgm:t>
        <a:bodyPr/>
        <a:lstStyle/>
        <a:p>
          <a:r>
            <a:rPr lang="fr-FR" err="1">
              <a:latin typeface="Gill Sans MT" panose="020B0502020104020203"/>
            </a:rPr>
            <a:t>Reporting</a:t>
          </a:r>
        </a:p>
      </dgm:t>
    </dgm:pt>
    <dgm:pt modelId="{1961F4A4-2636-4648-AF3D-476885F12B37}" type="parTrans" cxnId="{810D8C5A-058B-4A1A-B947-218A485DC06E}">
      <dgm:prSet/>
      <dgm:spPr/>
    </dgm:pt>
    <dgm:pt modelId="{5F3D9A97-AB11-4F26-9DE9-7571F51EEA31}" type="sibTrans" cxnId="{810D8C5A-058B-4A1A-B947-218A485DC06E}">
      <dgm:prSet/>
      <dgm:spPr/>
    </dgm:pt>
    <dgm:pt modelId="{37921CB5-1289-43F0-89E2-3D7FBE81656F}">
      <dgm:prSet phldr="0"/>
      <dgm:spPr/>
      <dgm:t>
        <a:bodyPr/>
        <a:lstStyle/>
        <a:p>
          <a:r>
            <a:rPr lang="fr-FR" err="1">
              <a:latin typeface="Gill Sans MT" panose="020B0502020104020203"/>
            </a:rPr>
            <a:t>mysql</a:t>
          </a:r>
        </a:p>
      </dgm:t>
    </dgm:pt>
    <dgm:pt modelId="{C6886E47-251D-4F87-A63A-43CF110E2F04}" type="parTrans" cxnId="{CC5C88EF-94F0-47F5-801F-9AD1D49AB1B7}">
      <dgm:prSet/>
      <dgm:spPr/>
    </dgm:pt>
    <dgm:pt modelId="{AA1A2BC6-D312-4659-998C-EEB6108EC5B1}" type="sibTrans" cxnId="{CC5C88EF-94F0-47F5-801F-9AD1D49AB1B7}">
      <dgm:prSet/>
      <dgm:spPr/>
    </dgm:pt>
    <dgm:pt modelId="{F03A82C9-34A4-4DB0-81C0-634D2230A9C4}" type="pres">
      <dgm:prSet presAssocID="{0B7A3DD5-F670-4104-B79D-2B1E9223F981}" presName="theList" presStyleCnt="0">
        <dgm:presLayoutVars>
          <dgm:dir/>
          <dgm:animLvl val="lvl"/>
          <dgm:resizeHandles val="exact"/>
        </dgm:presLayoutVars>
      </dgm:prSet>
      <dgm:spPr/>
    </dgm:pt>
    <dgm:pt modelId="{A0BF1B7E-6A07-463F-A5B6-0D7871013D91}" type="pres">
      <dgm:prSet presAssocID="{B3D331E4-B6EE-4901-8B39-CD3B2B44E1B1}" presName="compNode" presStyleCnt="0"/>
      <dgm:spPr/>
    </dgm:pt>
    <dgm:pt modelId="{59740B25-B6D3-4951-8223-0D44EE19BDBE}" type="pres">
      <dgm:prSet presAssocID="{B3D331E4-B6EE-4901-8B39-CD3B2B44E1B1}" presName="noGeometry" presStyleCnt="0"/>
      <dgm:spPr/>
    </dgm:pt>
    <dgm:pt modelId="{9676A6C7-2FFC-43D2-8C8D-D8048E1DB46E}" type="pres">
      <dgm:prSet presAssocID="{B3D331E4-B6EE-4901-8B39-CD3B2B44E1B1}" presName="childTextVisible" presStyleLbl="bgAccFollowNode1" presStyleIdx="0" presStyleCnt="3">
        <dgm:presLayoutVars>
          <dgm:bulletEnabled val="1"/>
        </dgm:presLayoutVars>
      </dgm:prSet>
      <dgm:spPr/>
    </dgm:pt>
    <dgm:pt modelId="{B6395A31-B632-4A37-BDC3-EC57A26F8C7D}" type="pres">
      <dgm:prSet presAssocID="{B3D331E4-B6EE-4901-8B39-CD3B2B44E1B1}" presName="childTextHidden" presStyleLbl="bgAccFollowNode1" presStyleIdx="0" presStyleCnt="3"/>
      <dgm:spPr/>
    </dgm:pt>
    <dgm:pt modelId="{F67EBE46-6914-4F5D-844C-AC06A08846D1}" type="pres">
      <dgm:prSet presAssocID="{B3D331E4-B6EE-4901-8B39-CD3B2B44E1B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F625DF4-90FE-4BD2-8DE8-DC84ED3A01A1}" type="pres">
      <dgm:prSet presAssocID="{B3D331E4-B6EE-4901-8B39-CD3B2B44E1B1}" presName="aSpace" presStyleCnt="0"/>
      <dgm:spPr/>
    </dgm:pt>
    <dgm:pt modelId="{8DC292CC-42F4-4AF7-AFB3-E2029A988ADB}" type="pres">
      <dgm:prSet presAssocID="{88708C81-9D43-42D6-BB78-1173A6A5474A}" presName="compNode" presStyleCnt="0"/>
      <dgm:spPr/>
    </dgm:pt>
    <dgm:pt modelId="{721288E6-955B-45CC-A973-ABD5F884E676}" type="pres">
      <dgm:prSet presAssocID="{88708C81-9D43-42D6-BB78-1173A6A5474A}" presName="noGeometry" presStyleCnt="0"/>
      <dgm:spPr/>
    </dgm:pt>
    <dgm:pt modelId="{3B01B1FA-EF98-47ED-BE47-9F1B13406D04}" type="pres">
      <dgm:prSet presAssocID="{88708C81-9D43-42D6-BB78-1173A6A5474A}" presName="childTextVisible" presStyleLbl="bgAccFollowNode1" presStyleIdx="1" presStyleCnt="3">
        <dgm:presLayoutVars>
          <dgm:bulletEnabled val="1"/>
        </dgm:presLayoutVars>
      </dgm:prSet>
      <dgm:spPr/>
    </dgm:pt>
    <dgm:pt modelId="{EA25E417-DC21-4FD8-93D4-7B727A7C7943}" type="pres">
      <dgm:prSet presAssocID="{88708C81-9D43-42D6-BB78-1173A6A5474A}" presName="childTextHidden" presStyleLbl="bgAccFollowNode1" presStyleIdx="1" presStyleCnt="3"/>
      <dgm:spPr/>
    </dgm:pt>
    <dgm:pt modelId="{9BD433F5-9075-4DF2-8DF3-B2AF9A9BA482}" type="pres">
      <dgm:prSet presAssocID="{88708C81-9D43-42D6-BB78-1173A6A5474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45CC7A5-989B-42AB-90F6-10C6F82163F0}" type="pres">
      <dgm:prSet presAssocID="{88708C81-9D43-42D6-BB78-1173A6A5474A}" presName="aSpace" presStyleCnt="0"/>
      <dgm:spPr/>
    </dgm:pt>
    <dgm:pt modelId="{E8168BD4-0044-467A-98F5-83EED0B4E76F}" type="pres">
      <dgm:prSet presAssocID="{4138A648-D710-4247-BBBE-F4EBE244B9FE}" presName="compNode" presStyleCnt="0"/>
      <dgm:spPr/>
    </dgm:pt>
    <dgm:pt modelId="{EEBCD71A-4B82-438C-B80F-D1814FB2C41C}" type="pres">
      <dgm:prSet presAssocID="{4138A648-D710-4247-BBBE-F4EBE244B9FE}" presName="noGeometry" presStyleCnt="0"/>
      <dgm:spPr/>
    </dgm:pt>
    <dgm:pt modelId="{B0A7D91B-B67F-4BB8-AF35-0279B42928F5}" type="pres">
      <dgm:prSet presAssocID="{4138A648-D710-4247-BBBE-F4EBE244B9FE}" presName="childTextVisible" presStyleLbl="bgAccFollowNode1" presStyleIdx="2" presStyleCnt="3">
        <dgm:presLayoutVars>
          <dgm:bulletEnabled val="1"/>
        </dgm:presLayoutVars>
      </dgm:prSet>
      <dgm:spPr/>
    </dgm:pt>
    <dgm:pt modelId="{2490E08E-2518-4796-B140-A6CC17417DA1}" type="pres">
      <dgm:prSet presAssocID="{4138A648-D710-4247-BBBE-F4EBE244B9FE}" presName="childTextHidden" presStyleLbl="bgAccFollowNode1" presStyleIdx="2" presStyleCnt="3"/>
      <dgm:spPr/>
    </dgm:pt>
    <dgm:pt modelId="{DC73E595-807B-4C0C-9629-7EB344CEA343}" type="pres">
      <dgm:prSet presAssocID="{4138A648-D710-4247-BBBE-F4EBE244B9FE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E306C907-7629-403F-B1B1-8B9D3A40E945}" type="presOf" srcId="{0B6DC6E2-742F-439A-88BF-16980FFD78F4}" destId="{B6395A31-B632-4A37-BDC3-EC57A26F8C7D}" srcOrd="1" destOrd="0" presId="urn:microsoft.com/office/officeart/2005/8/layout/hProcess6"/>
    <dgm:cxn modelId="{F478AE09-8A22-4C05-8EAA-91A37185238C}" srcId="{0B7A3DD5-F670-4104-B79D-2B1E9223F981}" destId="{B3D331E4-B6EE-4901-8B39-CD3B2B44E1B1}" srcOrd="0" destOrd="0" parTransId="{39BFBF56-C74A-4950-AB5B-54B96502D15C}" sibTransId="{9D553203-C8D3-4C86-843D-6437E49B0350}"/>
    <dgm:cxn modelId="{EBCC220B-FE78-41F7-B918-8B853770317B}" srcId="{88708C81-9D43-42D6-BB78-1173A6A5474A}" destId="{30C6A16B-4421-4127-B9CA-8ADE2F361443}" srcOrd="4" destOrd="0" parTransId="{4FDD8D50-C8BE-4965-BE28-08CE3ABF2D17}" sibTransId="{16F8773A-25E1-47E4-AE56-1AE3C7C727E7}"/>
    <dgm:cxn modelId="{1516D90B-0DBD-4CA0-8E71-BF2A73DEE05E}" type="presOf" srcId="{6CFBF450-D5AB-410D-8605-24BAB0743EA3}" destId="{EA25E417-DC21-4FD8-93D4-7B727A7C7943}" srcOrd="1" destOrd="3" presId="urn:microsoft.com/office/officeart/2005/8/layout/hProcess6"/>
    <dgm:cxn modelId="{5877EF1B-6DDD-4E67-BA36-B724BC0F6262}" type="presOf" srcId="{B21793CB-029B-4B91-A349-0C62F7370F66}" destId="{2490E08E-2518-4796-B140-A6CC17417DA1}" srcOrd="1" destOrd="0" presId="urn:microsoft.com/office/officeart/2005/8/layout/hProcess6"/>
    <dgm:cxn modelId="{87A7AC20-D70F-45CA-8E96-C1AD710FC09F}" srcId="{88708C81-9D43-42D6-BB78-1173A6A5474A}" destId="{1942DBF9-C022-4F8F-90C9-206C02EE2510}" srcOrd="2" destOrd="0" parTransId="{6A6BDE22-EB76-42F5-9E88-91A799BC12AF}" sibTransId="{35D48CDA-3B60-4136-A2ED-CE1C2242BA7E}"/>
    <dgm:cxn modelId="{11FCEA23-8F2D-4ED6-9B14-35A48C5C4F27}" srcId="{0B7A3DD5-F670-4104-B79D-2B1E9223F981}" destId="{88708C81-9D43-42D6-BB78-1173A6A5474A}" srcOrd="1" destOrd="0" parTransId="{A1BC41B2-997D-4CA9-AADD-19630DF48BB7}" sibTransId="{C18F41F5-FDFB-4667-8EB7-0E0108D2432E}"/>
    <dgm:cxn modelId="{56EF302F-E312-41E7-8F95-756265337A0B}" srcId="{0B7A3DD5-F670-4104-B79D-2B1E9223F981}" destId="{4138A648-D710-4247-BBBE-F4EBE244B9FE}" srcOrd="2" destOrd="0" parTransId="{FDE8605B-4AA9-4AE1-ABB8-1DF61E02C58C}" sibTransId="{DD641B67-6144-40AE-9256-48690DA36106}"/>
    <dgm:cxn modelId="{7407933A-C3EC-44B0-A73D-F87DF38EE8BA}" type="presOf" srcId="{88708C81-9D43-42D6-BB78-1173A6A5474A}" destId="{9BD433F5-9075-4DF2-8DF3-B2AF9A9BA482}" srcOrd="0" destOrd="0" presId="urn:microsoft.com/office/officeart/2005/8/layout/hProcess6"/>
    <dgm:cxn modelId="{889B003B-72B8-4920-8F76-34DDA3F7D8B0}" type="presOf" srcId="{1942DBF9-C022-4F8F-90C9-206C02EE2510}" destId="{EA25E417-DC21-4FD8-93D4-7B727A7C7943}" srcOrd="1" destOrd="2" presId="urn:microsoft.com/office/officeart/2005/8/layout/hProcess6"/>
    <dgm:cxn modelId="{8D71113F-DC95-412B-9843-5C19ACF36D4E}" type="presOf" srcId="{66CA0E11-A2E7-4CA1-A318-0F3D23C81B42}" destId="{3B01B1FA-EF98-47ED-BE47-9F1B13406D04}" srcOrd="0" destOrd="1" presId="urn:microsoft.com/office/officeart/2005/8/layout/hProcess6"/>
    <dgm:cxn modelId="{640E7841-D528-470D-AB3A-3B0B07C2FA90}" type="presOf" srcId="{37921CB5-1289-43F0-89E2-3D7FBE81656F}" destId="{EA25E417-DC21-4FD8-93D4-7B727A7C7943}" srcOrd="1" destOrd="0" presId="urn:microsoft.com/office/officeart/2005/8/layout/hProcess6"/>
    <dgm:cxn modelId="{47A9BD42-4165-461A-8838-11967DECFC58}" type="presOf" srcId="{30C6A16B-4421-4127-B9CA-8ADE2F361443}" destId="{EA25E417-DC21-4FD8-93D4-7B727A7C7943}" srcOrd="1" destOrd="4" presId="urn:microsoft.com/office/officeart/2005/8/layout/hProcess6"/>
    <dgm:cxn modelId="{E9ACFB42-97B8-42DB-8704-8491C52E3340}" type="presOf" srcId="{66CA0E11-A2E7-4CA1-A318-0F3D23C81B42}" destId="{EA25E417-DC21-4FD8-93D4-7B727A7C7943}" srcOrd="1" destOrd="1" presId="urn:microsoft.com/office/officeart/2005/8/layout/hProcess6"/>
    <dgm:cxn modelId="{2019866C-F5E6-4C9D-B197-20C925742D28}" type="presOf" srcId="{6CFBF450-D5AB-410D-8605-24BAB0743EA3}" destId="{3B01B1FA-EF98-47ED-BE47-9F1B13406D04}" srcOrd="0" destOrd="3" presId="urn:microsoft.com/office/officeart/2005/8/layout/hProcess6"/>
    <dgm:cxn modelId="{8A99B34E-056B-44F0-86E9-F0C926925915}" type="presOf" srcId="{045C065E-21D7-47D3-B4A6-E9D283296003}" destId="{9676A6C7-2FFC-43D2-8C8D-D8048E1DB46E}" srcOrd="0" destOrd="1" presId="urn:microsoft.com/office/officeart/2005/8/layout/hProcess6"/>
    <dgm:cxn modelId="{810D8C5A-058B-4A1A-B947-218A485DC06E}" srcId="{B3D331E4-B6EE-4901-8B39-CD3B2B44E1B1}" destId="{86BD9210-65EE-4AA6-A2D7-CE123F9C937B}" srcOrd="3" destOrd="0" parTransId="{1961F4A4-2636-4648-AF3D-476885F12B37}" sibTransId="{5F3D9A97-AB11-4F26-9DE9-7571F51EEA31}"/>
    <dgm:cxn modelId="{A1AE077D-B795-42B7-B11E-A8D9E043F8E0}" type="presOf" srcId="{86BD9210-65EE-4AA6-A2D7-CE123F9C937B}" destId="{9676A6C7-2FFC-43D2-8C8D-D8048E1DB46E}" srcOrd="0" destOrd="3" presId="urn:microsoft.com/office/officeart/2005/8/layout/hProcess6"/>
    <dgm:cxn modelId="{A92BBD84-8B2F-48EC-8B08-26BB8EC09373}" type="presOf" srcId="{045C065E-21D7-47D3-B4A6-E9D283296003}" destId="{B6395A31-B632-4A37-BDC3-EC57A26F8C7D}" srcOrd="1" destOrd="1" presId="urn:microsoft.com/office/officeart/2005/8/layout/hProcess6"/>
    <dgm:cxn modelId="{2D2CB885-65CF-4301-A94C-EF6BB5A3202D}" type="presOf" srcId="{4138A648-D710-4247-BBBE-F4EBE244B9FE}" destId="{DC73E595-807B-4C0C-9629-7EB344CEA343}" srcOrd="0" destOrd="0" presId="urn:microsoft.com/office/officeart/2005/8/layout/hProcess6"/>
    <dgm:cxn modelId="{5C6F0689-245C-4C99-8539-42A3345A91FA}" srcId="{88708C81-9D43-42D6-BB78-1173A6A5474A}" destId="{6CFBF450-D5AB-410D-8605-24BAB0743EA3}" srcOrd="3" destOrd="0" parTransId="{D5162284-0EC2-4C40-BEE9-BCA5AF20A5F9}" sibTransId="{B2677680-F158-427F-94D5-5B8088B93876}"/>
    <dgm:cxn modelId="{FDCB4B9D-D64D-4B8D-B103-AB9F917C8C0C}" srcId="{B3D331E4-B6EE-4901-8B39-CD3B2B44E1B1}" destId="{045C065E-21D7-47D3-B4A6-E9D283296003}" srcOrd="1" destOrd="0" parTransId="{CC9AEA06-27BD-4062-9B0A-5BA5AAC397ED}" sibTransId="{80FF4EFB-C1A4-4EA1-9AEC-E07A6A5E3526}"/>
    <dgm:cxn modelId="{17B0999E-4BA0-408F-BB08-D114609D84EB}" type="presOf" srcId="{86BD9210-65EE-4AA6-A2D7-CE123F9C937B}" destId="{B6395A31-B632-4A37-BDC3-EC57A26F8C7D}" srcOrd="1" destOrd="3" presId="urn:microsoft.com/office/officeart/2005/8/layout/hProcess6"/>
    <dgm:cxn modelId="{9FA07EA7-5D6F-435F-A6CB-7F318093B1FC}" type="presOf" srcId="{1942DBF9-C022-4F8F-90C9-206C02EE2510}" destId="{3B01B1FA-EF98-47ED-BE47-9F1B13406D04}" srcOrd="0" destOrd="2" presId="urn:microsoft.com/office/officeart/2005/8/layout/hProcess6"/>
    <dgm:cxn modelId="{8B97BFA7-A583-481D-9A68-AC708738F2E6}" type="presOf" srcId="{C7722E41-42F6-4EC8-A39E-5BE4CDDCC97E}" destId="{B6395A31-B632-4A37-BDC3-EC57A26F8C7D}" srcOrd="1" destOrd="2" presId="urn:microsoft.com/office/officeart/2005/8/layout/hProcess6"/>
    <dgm:cxn modelId="{ABC452AA-7988-4283-B0FF-B147A4A22E96}" type="presOf" srcId="{B21793CB-029B-4B91-A349-0C62F7370F66}" destId="{B0A7D91B-B67F-4BB8-AF35-0279B42928F5}" srcOrd="0" destOrd="0" presId="urn:microsoft.com/office/officeart/2005/8/layout/hProcess6"/>
    <dgm:cxn modelId="{26F77EAC-091E-491B-9339-5A693F1EAA94}" type="presOf" srcId="{0B6DC6E2-742F-439A-88BF-16980FFD78F4}" destId="{9676A6C7-2FFC-43D2-8C8D-D8048E1DB46E}" srcOrd="0" destOrd="0" presId="urn:microsoft.com/office/officeart/2005/8/layout/hProcess6"/>
    <dgm:cxn modelId="{4C330DB4-0B21-4E59-96B8-CC789429F0F1}" srcId="{4138A648-D710-4247-BBBE-F4EBE244B9FE}" destId="{B21793CB-029B-4B91-A349-0C62F7370F66}" srcOrd="0" destOrd="0" parTransId="{FF2037F8-8A76-4181-B012-32D268E64660}" sibTransId="{02ECFD57-E393-4017-8171-9FEDB0526DA7}"/>
    <dgm:cxn modelId="{36F690BF-24E2-4A66-ADD7-BCC6EA95432F}" type="presOf" srcId="{B3D331E4-B6EE-4901-8B39-CD3B2B44E1B1}" destId="{F67EBE46-6914-4F5D-844C-AC06A08846D1}" srcOrd="0" destOrd="0" presId="urn:microsoft.com/office/officeart/2005/8/layout/hProcess6"/>
    <dgm:cxn modelId="{D2E21DC1-CA10-4292-84DE-7F8A09093743}" type="presOf" srcId="{30C6A16B-4421-4127-B9CA-8ADE2F361443}" destId="{3B01B1FA-EF98-47ED-BE47-9F1B13406D04}" srcOrd="0" destOrd="4" presId="urn:microsoft.com/office/officeart/2005/8/layout/hProcess6"/>
    <dgm:cxn modelId="{F53A26C1-1CC5-4CCE-866C-E8C8DEB1C57D}" srcId="{B3D331E4-B6EE-4901-8B39-CD3B2B44E1B1}" destId="{C7722E41-42F6-4EC8-A39E-5BE4CDDCC97E}" srcOrd="2" destOrd="0" parTransId="{958A45AD-F3D5-4F95-B6FA-2F71FBFBB755}" sibTransId="{D29F8F96-9D14-4140-A5C8-FF9F12FA8366}"/>
    <dgm:cxn modelId="{290423CB-A785-4E4E-B98E-B1C18FA228D0}" type="presOf" srcId="{C7722E41-42F6-4EC8-A39E-5BE4CDDCC97E}" destId="{9676A6C7-2FFC-43D2-8C8D-D8048E1DB46E}" srcOrd="0" destOrd="2" presId="urn:microsoft.com/office/officeart/2005/8/layout/hProcess6"/>
    <dgm:cxn modelId="{B89773DE-29CE-43DD-952B-0122BE75B2ED}" type="presOf" srcId="{0B7A3DD5-F670-4104-B79D-2B1E9223F981}" destId="{F03A82C9-34A4-4DB0-81C0-634D2230A9C4}" srcOrd="0" destOrd="0" presId="urn:microsoft.com/office/officeart/2005/8/layout/hProcess6"/>
    <dgm:cxn modelId="{31EF71DF-9FD3-4EE7-AA3C-B6598FDCDA8F}" srcId="{88708C81-9D43-42D6-BB78-1173A6A5474A}" destId="{66CA0E11-A2E7-4CA1-A318-0F3D23C81B42}" srcOrd="1" destOrd="0" parTransId="{34BD385B-4E9A-42F5-A58C-1F13739E8F66}" sibTransId="{47D2192B-89FC-4861-8FA8-67BA0ACC79EC}"/>
    <dgm:cxn modelId="{C4BE15E7-2D76-42EA-B75C-9F70165A0EBE}" srcId="{B3D331E4-B6EE-4901-8B39-CD3B2B44E1B1}" destId="{0B6DC6E2-742F-439A-88BF-16980FFD78F4}" srcOrd="0" destOrd="0" parTransId="{E2B36E38-31AF-42F4-A216-08EFACFBAB1E}" sibTransId="{D1A673FE-8D7A-4890-8318-B22743930EBF}"/>
    <dgm:cxn modelId="{CC5C88EF-94F0-47F5-801F-9AD1D49AB1B7}" srcId="{88708C81-9D43-42D6-BB78-1173A6A5474A}" destId="{37921CB5-1289-43F0-89E2-3D7FBE81656F}" srcOrd="0" destOrd="0" parTransId="{C6886E47-251D-4F87-A63A-43CF110E2F04}" sibTransId="{AA1A2BC6-D312-4659-998C-EEB6108EC5B1}"/>
    <dgm:cxn modelId="{F600C9F4-7628-4448-A0DE-FC2963FDEBD8}" type="presOf" srcId="{37921CB5-1289-43F0-89E2-3D7FBE81656F}" destId="{3B01B1FA-EF98-47ED-BE47-9F1B13406D04}" srcOrd="0" destOrd="0" presId="urn:microsoft.com/office/officeart/2005/8/layout/hProcess6"/>
    <dgm:cxn modelId="{32A299CC-47DA-4345-B7A9-80DCDA8E1EE6}" type="presParOf" srcId="{F03A82C9-34A4-4DB0-81C0-634D2230A9C4}" destId="{A0BF1B7E-6A07-463F-A5B6-0D7871013D91}" srcOrd="0" destOrd="0" presId="urn:microsoft.com/office/officeart/2005/8/layout/hProcess6"/>
    <dgm:cxn modelId="{0D24457E-985F-41CA-9C88-33EADB82E703}" type="presParOf" srcId="{A0BF1B7E-6A07-463F-A5B6-0D7871013D91}" destId="{59740B25-B6D3-4951-8223-0D44EE19BDBE}" srcOrd="0" destOrd="0" presId="urn:microsoft.com/office/officeart/2005/8/layout/hProcess6"/>
    <dgm:cxn modelId="{F1277C57-EE87-4254-B5B3-950198113243}" type="presParOf" srcId="{A0BF1B7E-6A07-463F-A5B6-0D7871013D91}" destId="{9676A6C7-2FFC-43D2-8C8D-D8048E1DB46E}" srcOrd="1" destOrd="0" presId="urn:microsoft.com/office/officeart/2005/8/layout/hProcess6"/>
    <dgm:cxn modelId="{DBD2FE54-6771-4EAD-9DAE-2BEA937997AF}" type="presParOf" srcId="{A0BF1B7E-6A07-463F-A5B6-0D7871013D91}" destId="{B6395A31-B632-4A37-BDC3-EC57A26F8C7D}" srcOrd="2" destOrd="0" presId="urn:microsoft.com/office/officeart/2005/8/layout/hProcess6"/>
    <dgm:cxn modelId="{83C28D8D-EB74-4F22-B39F-4D1D0B09010A}" type="presParOf" srcId="{A0BF1B7E-6A07-463F-A5B6-0D7871013D91}" destId="{F67EBE46-6914-4F5D-844C-AC06A08846D1}" srcOrd="3" destOrd="0" presId="urn:microsoft.com/office/officeart/2005/8/layout/hProcess6"/>
    <dgm:cxn modelId="{9083574B-74EB-4F77-A926-D5E2C509243D}" type="presParOf" srcId="{F03A82C9-34A4-4DB0-81C0-634D2230A9C4}" destId="{1F625DF4-90FE-4BD2-8DE8-DC84ED3A01A1}" srcOrd="1" destOrd="0" presId="urn:microsoft.com/office/officeart/2005/8/layout/hProcess6"/>
    <dgm:cxn modelId="{9D1D8187-4232-41D9-AE3E-49419B1EA032}" type="presParOf" srcId="{F03A82C9-34A4-4DB0-81C0-634D2230A9C4}" destId="{8DC292CC-42F4-4AF7-AFB3-E2029A988ADB}" srcOrd="2" destOrd="0" presId="urn:microsoft.com/office/officeart/2005/8/layout/hProcess6"/>
    <dgm:cxn modelId="{9FD781BB-E591-411C-A647-CCDA4E78E4B2}" type="presParOf" srcId="{8DC292CC-42F4-4AF7-AFB3-E2029A988ADB}" destId="{721288E6-955B-45CC-A973-ABD5F884E676}" srcOrd="0" destOrd="0" presId="urn:microsoft.com/office/officeart/2005/8/layout/hProcess6"/>
    <dgm:cxn modelId="{952B9963-8E7D-4CB6-A48B-06F4FD00CC41}" type="presParOf" srcId="{8DC292CC-42F4-4AF7-AFB3-E2029A988ADB}" destId="{3B01B1FA-EF98-47ED-BE47-9F1B13406D04}" srcOrd="1" destOrd="0" presId="urn:microsoft.com/office/officeart/2005/8/layout/hProcess6"/>
    <dgm:cxn modelId="{6DAE2F39-EAC7-4F79-84FA-98F1ACF59D5E}" type="presParOf" srcId="{8DC292CC-42F4-4AF7-AFB3-E2029A988ADB}" destId="{EA25E417-DC21-4FD8-93D4-7B727A7C7943}" srcOrd="2" destOrd="0" presId="urn:microsoft.com/office/officeart/2005/8/layout/hProcess6"/>
    <dgm:cxn modelId="{062EE841-C278-4418-97A0-57AC9248F2B3}" type="presParOf" srcId="{8DC292CC-42F4-4AF7-AFB3-E2029A988ADB}" destId="{9BD433F5-9075-4DF2-8DF3-B2AF9A9BA482}" srcOrd="3" destOrd="0" presId="urn:microsoft.com/office/officeart/2005/8/layout/hProcess6"/>
    <dgm:cxn modelId="{45F557EF-AC92-4299-990D-410BFC31ECB4}" type="presParOf" srcId="{F03A82C9-34A4-4DB0-81C0-634D2230A9C4}" destId="{C45CC7A5-989B-42AB-90F6-10C6F82163F0}" srcOrd="3" destOrd="0" presId="urn:microsoft.com/office/officeart/2005/8/layout/hProcess6"/>
    <dgm:cxn modelId="{6A8DCE34-CD7C-42C3-996C-8B513E60F4DA}" type="presParOf" srcId="{F03A82C9-34A4-4DB0-81C0-634D2230A9C4}" destId="{E8168BD4-0044-467A-98F5-83EED0B4E76F}" srcOrd="4" destOrd="0" presId="urn:microsoft.com/office/officeart/2005/8/layout/hProcess6"/>
    <dgm:cxn modelId="{F8D3A71F-EB5E-4ACE-A8F5-4484D09CE60C}" type="presParOf" srcId="{E8168BD4-0044-467A-98F5-83EED0B4E76F}" destId="{EEBCD71A-4B82-438C-B80F-D1814FB2C41C}" srcOrd="0" destOrd="0" presId="urn:microsoft.com/office/officeart/2005/8/layout/hProcess6"/>
    <dgm:cxn modelId="{E941366E-3CFD-495C-B9C8-EA001A7C582A}" type="presParOf" srcId="{E8168BD4-0044-467A-98F5-83EED0B4E76F}" destId="{B0A7D91B-B67F-4BB8-AF35-0279B42928F5}" srcOrd="1" destOrd="0" presId="urn:microsoft.com/office/officeart/2005/8/layout/hProcess6"/>
    <dgm:cxn modelId="{0CA974E1-474F-4702-93EC-72D8DD8AAE89}" type="presParOf" srcId="{E8168BD4-0044-467A-98F5-83EED0B4E76F}" destId="{2490E08E-2518-4796-B140-A6CC17417DA1}" srcOrd="2" destOrd="0" presId="urn:microsoft.com/office/officeart/2005/8/layout/hProcess6"/>
    <dgm:cxn modelId="{D9D81F0D-7478-4B3F-B299-6B5E958284C6}" type="presParOf" srcId="{E8168BD4-0044-467A-98F5-83EED0B4E76F}" destId="{DC73E595-807B-4C0C-9629-7EB344CEA34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2167A4-B9DB-4CFF-AF3A-D0B6668C20B8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258330A-5303-4526-84E1-423D00B18691}">
      <dgm:prSet/>
      <dgm:spPr/>
      <dgm:t>
        <a:bodyPr/>
        <a:lstStyle/>
        <a:p>
          <a:r>
            <a:rPr lang="en-GB"/>
            <a:t>Docker</a:t>
          </a:r>
          <a:endParaRPr lang="en-US"/>
        </a:p>
      </dgm:t>
    </dgm:pt>
    <dgm:pt modelId="{1655C376-4968-4BB5-BF96-1CCD83AC4D0D}" type="parTrans" cxnId="{900659A0-7EAD-4EA2-A3F3-45329D7A823B}">
      <dgm:prSet/>
      <dgm:spPr/>
      <dgm:t>
        <a:bodyPr/>
        <a:lstStyle/>
        <a:p>
          <a:endParaRPr lang="en-US"/>
        </a:p>
      </dgm:t>
    </dgm:pt>
    <dgm:pt modelId="{28B60E50-B1B2-49BF-9FE1-3E5F59BF989E}" type="sibTrans" cxnId="{900659A0-7EAD-4EA2-A3F3-45329D7A823B}">
      <dgm:prSet/>
      <dgm:spPr/>
      <dgm:t>
        <a:bodyPr/>
        <a:lstStyle/>
        <a:p>
          <a:endParaRPr lang="en-US"/>
        </a:p>
      </dgm:t>
    </dgm:pt>
    <dgm:pt modelId="{43E3626A-B716-4942-AD0A-B61724C17131}">
      <dgm:prSet/>
      <dgm:spPr/>
      <dgm:t>
        <a:bodyPr/>
        <a:lstStyle/>
        <a:p>
          <a:r>
            <a:rPr lang="en-GB"/>
            <a:t>Kubernetes</a:t>
          </a:r>
          <a:endParaRPr lang="en-US"/>
        </a:p>
      </dgm:t>
    </dgm:pt>
    <dgm:pt modelId="{1921FAB6-4064-4D84-BB0C-12E7A03D7C40}" type="parTrans" cxnId="{9278536E-F57F-494D-84F3-1E9F55B116FD}">
      <dgm:prSet/>
      <dgm:spPr/>
      <dgm:t>
        <a:bodyPr/>
        <a:lstStyle/>
        <a:p>
          <a:endParaRPr lang="en-US"/>
        </a:p>
      </dgm:t>
    </dgm:pt>
    <dgm:pt modelId="{C8605850-1FCB-4B89-B167-C64845C13C01}" type="sibTrans" cxnId="{9278536E-F57F-494D-84F3-1E9F55B116FD}">
      <dgm:prSet/>
      <dgm:spPr/>
      <dgm:t>
        <a:bodyPr/>
        <a:lstStyle/>
        <a:p>
          <a:endParaRPr lang="en-US"/>
        </a:p>
      </dgm:t>
    </dgm:pt>
    <dgm:pt modelId="{DDF00B6F-7003-44E9-8A15-786D2A525B87}">
      <dgm:prSet/>
      <dgm:spPr/>
      <dgm:t>
        <a:bodyPr/>
        <a:lstStyle/>
        <a:p>
          <a:r>
            <a:rPr lang="en-GB"/>
            <a:t>Time management with multiple projects</a:t>
          </a:r>
          <a:endParaRPr lang="en-US"/>
        </a:p>
      </dgm:t>
    </dgm:pt>
    <dgm:pt modelId="{3FF0B404-D67F-424A-8EF4-B8937441B4E1}" type="parTrans" cxnId="{1193DFC9-88A6-4921-84DF-D8400AA5B8E6}">
      <dgm:prSet/>
      <dgm:spPr/>
      <dgm:t>
        <a:bodyPr/>
        <a:lstStyle/>
        <a:p>
          <a:endParaRPr lang="en-US"/>
        </a:p>
      </dgm:t>
    </dgm:pt>
    <dgm:pt modelId="{B95CF913-EF34-4ABC-91EF-0C2763C8648E}" type="sibTrans" cxnId="{1193DFC9-88A6-4921-84DF-D8400AA5B8E6}">
      <dgm:prSet/>
      <dgm:spPr/>
      <dgm:t>
        <a:bodyPr/>
        <a:lstStyle/>
        <a:p>
          <a:endParaRPr lang="en-US"/>
        </a:p>
      </dgm:t>
    </dgm:pt>
    <dgm:pt modelId="{3565A953-B4E8-45FD-84F1-A95A6C3391AF}">
      <dgm:prSet/>
      <dgm:spPr/>
      <dgm:t>
        <a:bodyPr/>
        <a:lstStyle/>
        <a:p>
          <a:r>
            <a:rPr lang="en-GB"/>
            <a:t>Lack of theoretical knowledge</a:t>
          </a:r>
          <a:endParaRPr lang="en-US"/>
        </a:p>
      </dgm:t>
    </dgm:pt>
    <dgm:pt modelId="{CC9C8321-9A87-4932-BCC8-0D38C130EB4A}" type="parTrans" cxnId="{31817655-5B8A-4235-BABB-C6FCAEEAABCC}">
      <dgm:prSet/>
      <dgm:spPr/>
      <dgm:t>
        <a:bodyPr/>
        <a:lstStyle/>
        <a:p>
          <a:endParaRPr lang="en-US"/>
        </a:p>
      </dgm:t>
    </dgm:pt>
    <dgm:pt modelId="{6DEC9F5C-E571-4416-BFFF-26FBF355C9C0}" type="sibTrans" cxnId="{31817655-5B8A-4235-BABB-C6FCAEEAABCC}">
      <dgm:prSet/>
      <dgm:spPr/>
      <dgm:t>
        <a:bodyPr/>
        <a:lstStyle/>
        <a:p>
          <a:endParaRPr lang="en-US"/>
        </a:p>
      </dgm:t>
    </dgm:pt>
    <dgm:pt modelId="{BDAAA31D-C88C-4FEB-AF5D-C4B34D928236}" type="pres">
      <dgm:prSet presAssocID="{4E2167A4-B9DB-4CFF-AF3A-D0B6668C20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C69163B-EB51-4A9C-BC22-F47DC36BA375}" type="pres">
      <dgm:prSet presAssocID="{5258330A-5303-4526-84E1-423D00B18691}" presName="hierRoot1" presStyleCnt="0"/>
      <dgm:spPr/>
    </dgm:pt>
    <dgm:pt modelId="{742C5E93-120C-482D-BE5A-E065B2850032}" type="pres">
      <dgm:prSet presAssocID="{5258330A-5303-4526-84E1-423D00B18691}" presName="composite" presStyleCnt="0"/>
      <dgm:spPr/>
    </dgm:pt>
    <dgm:pt modelId="{40165747-E9EF-4615-ABDF-70984D74E4F5}" type="pres">
      <dgm:prSet presAssocID="{5258330A-5303-4526-84E1-423D00B18691}" presName="background" presStyleLbl="node0" presStyleIdx="0" presStyleCnt="4"/>
      <dgm:spPr/>
    </dgm:pt>
    <dgm:pt modelId="{91AE86CB-A370-403B-985B-7BA3EF8A4120}" type="pres">
      <dgm:prSet presAssocID="{5258330A-5303-4526-84E1-423D00B18691}" presName="text" presStyleLbl="fgAcc0" presStyleIdx="0" presStyleCnt="4">
        <dgm:presLayoutVars>
          <dgm:chPref val="3"/>
        </dgm:presLayoutVars>
      </dgm:prSet>
      <dgm:spPr/>
    </dgm:pt>
    <dgm:pt modelId="{B8236B50-163E-4D03-BC4F-395166806847}" type="pres">
      <dgm:prSet presAssocID="{5258330A-5303-4526-84E1-423D00B18691}" presName="hierChild2" presStyleCnt="0"/>
      <dgm:spPr/>
    </dgm:pt>
    <dgm:pt modelId="{E7DF6B8A-9626-468C-9D67-CAC55FD3E4B1}" type="pres">
      <dgm:prSet presAssocID="{43E3626A-B716-4942-AD0A-B61724C17131}" presName="hierRoot1" presStyleCnt="0"/>
      <dgm:spPr/>
    </dgm:pt>
    <dgm:pt modelId="{3C4D4815-4F13-4BFC-844D-DE5BA5BAB481}" type="pres">
      <dgm:prSet presAssocID="{43E3626A-B716-4942-AD0A-B61724C17131}" presName="composite" presStyleCnt="0"/>
      <dgm:spPr/>
    </dgm:pt>
    <dgm:pt modelId="{8BBFE4E3-8C32-454A-957C-29A47DDFB7D7}" type="pres">
      <dgm:prSet presAssocID="{43E3626A-B716-4942-AD0A-B61724C17131}" presName="background" presStyleLbl="node0" presStyleIdx="1" presStyleCnt="4"/>
      <dgm:spPr/>
    </dgm:pt>
    <dgm:pt modelId="{A1A85BB9-BC19-4533-BEE3-F6DE2592A552}" type="pres">
      <dgm:prSet presAssocID="{43E3626A-B716-4942-AD0A-B61724C17131}" presName="text" presStyleLbl="fgAcc0" presStyleIdx="1" presStyleCnt="4">
        <dgm:presLayoutVars>
          <dgm:chPref val="3"/>
        </dgm:presLayoutVars>
      </dgm:prSet>
      <dgm:spPr/>
    </dgm:pt>
    <dgm:pt modelId="{9AB00324-6EB3-4716-B4C0-B20EA0327BBB}" type="pres">
      <dgm:prSet presAssocID="{43E3626A-B716-4942-AD0A-B61724C17131}" presName="hierChild2" presStyleCnt="0"/>
      <dgm:spPr/>
    </dgm:pt>
    <dgm:pt modelId="{2AA50208-7E09-4E4E-A303-EA6E785D0D25}" type="pres">
      <dgm:prSet presAssocID="{DDF00B6F-7003-44E9-8A15-786D2A525B87}" presName="hierRoot1" presStyleCnt="0"/>
      <dgm:spPr/>
    </dgm:pt>
    <dgm:pt modelId="{93AB920D-2B7A-4525-A84D-8196BB58C9AC}" type="pres">
      <dgm:prSet presAssocID="{DDF00B6F-7003-44E9-8A15-786D2A525B87}" presName="composite" presStyleCnt="0"/>
      <dgm:spPr/>
    </dgm:pt>
    <dgm:pt modelId="{E8BA9716-7A28-436E-811D-DB3D7489B0F8}" type="pres">
      <dgm:prSet presAssocID="{DDF00B6F-7003-44E9-8A15-786D2A525B87}" presName="background" presStyleLbl="node0" presStyleIdx="2" presStyleCnt="4"/>
      <dgm:spPr/>
    </dgm:pt>
    <dgm:pt modelId="{8D332971-822D-4779-8295-2B408BB547AA}" type="pres">
      <dgm:prSet presAssocID="{DDF00B6F-7003-44E9-8A15-786D2A525B87}" presName="text" presStyleLbl="fgAcc0" presStyleIdx="2" presStyleCnt="4">
        <dgm:presLayoutVars>
          <dgm:chPref val="3"/>
        </dgm:presLayoutVars>
      </dgm:prSet>
      <dgm:spPr/>
    </dgm:pt>
    <dgm:pt modelId="{35D525D8-577C-4BB1-8E9A-E09C486D824B}" type="pres">
      <dgm:prSet presAssocID="{DDF00B6F-7003-44E9-8A15-786D2A525B87}" presName="hierChild2" presStyleCnt="0"/>
      <dgm:spPr/>
    </dgm:pt>
    <dgm:pt modelId="{EE340BF1-2F2C-44AE-ADAD-B299A80EC464}" type="pres">
      <dgm:prSet presAssocID="{3565A953-B4E8-45FD-84F1-A95A6C3391AF}" presName="hierRoot1" presStyleCnt="0"/>
      <dgm:spPr/>
    </dgm:pt>
    <dgm:pt modelId="{18A9F4DB-CDA4-4112-B01B-C8EEEAD54E0E}" type="pres">
      <dgm:prSet presAssocID="{3565A953-B4E8-45FD-84F1-A95A6C3391AF}" presName="composite" presStyleCnt="0"/>
      <dgm:spPr/>
    </dgm:pt>
    <dgm:pt modelId="{6AA1729D-0BE5-498C-A07F-854019B00769}" type="pres">
      <dgm:prSet presAssocID="{3565A953-B4E8-45FD-84F1-A95A6C3391AF}" presName="background" presStyleLbl="node0" presStyleIdx="3" presStyleCnt="4"/>
      <dgm:spPr/>
    </dgm:pt>
    <dgm:pt modelId="{9EC6F375-3E0F-4A87-BB18-6FF324445585}" type="pres">
      <dgm:prSet presAssocID="{3565A953-B4E8-45FD-84F1-A95A6C3391AF}" presName="text" presStyleLbl="fgAcc0" presStyleIdx="3" presStyleCnt="4">
        <dgm:presLayoutVars>
          <dgm:chPref val="3"/>
        </dgm:presLayoutVars>
      </dgm:prSet>
      <dgm:spPr/>
    </dgm:pt>
    <dgm:pt modelId="{9BF0FBDA-F1A4-4B8C-AA45-6618A5AFCA75}" type="pres">
      <dgm:prSet presAssocID="{3565A953-B4E8-45FD-84F1-A95A6C3391AF}" presName="hierChild2" presStyleCnt="0"/>
      <dgm:spPr/>
    </dgm:pt>
  </dgm:ptLst>
  <dgm:cxnLst>
    <dgm:cxn modelId="{77B84E08-1175-4877-8D17-0E9A0BC2E8C7}" type="presOf" srcId="{4E2167A4-B9DB-4CFF-AF3A-D0B6668C20B8}" destId="{BDAAA31D-C88C-4FEB-AF5D-C4B34D928236}" srcOrd="0" destOrd="0" presId="urn:microsoft.com/office/officeart/2005/8/layout/hierarchy1"/>
    <dgm:cxn modelId="{DAB2D10B-186C-44E2-BEA1-52148EF4AB8B}" type="presOf" srcId="{43E3626A-B716-4942-AD0A-B61724C17131}" destId="{A1A85BB9-BC19-4533-BEE3-F6DE2592A552}" srcOrd="0" destOrd="0" presId="urn:microsoft.com/office/officeart/2005/8/layout/hierarchy1"/>
    <dgm:cxn modelId="{D0E61215-A305-4B28-B933-52C47A2705BE}" type="presOf" srcId="{3565A953-B4E8-45FD-84F1-A95A6C3391AF}" destId="{9EC6F375-3E0F-4A87-BB18-6FF324445585}" srcOrd="0" destOrd="0" presId="urn:microsoft.com/office/officeart/2005/8/layout/hierarchy1"/>
    <dgm:cxn modelId="{64B9851E-A7F6-4947-90C9-5B63EA48C147}" type="presOf" srcId="{5258330A-5303-4526-84E1-423D00B18691}" destId="{91AE86CB-A370-403B-985B-7BA3EF8A4120}" srcOrd="0" destOrd="0" presId="urn:microsoft.com/office/officeart/2005/8/layout/hierarchy1"/>
    <dgm:cxn modelId="{9278536E-F57F-494D-84F3-1E9F55B116FD}" srcId="{4E2167A4-B9DB-4CFF-AF3A-D0B6668C20B8}" destId="{43E3626A-B716-4942-AD0A-B61724C17131}" srcOrd="1" destOrd="0" parTransId="{1921FAB6-4064-4D84-BB0C-12E7A03D7C40}" sibTransId="{C8605850-1FCB-4B89-B167-C64845C13C01}"/>
    <dgm:cxn modelId="{31817655-5B8A-4235-BABB-C6FCAEEAABCC}" srcId="{4E2167A4-B9DB-4CFF-AF3A-D0B6668C20B8}" destId="{3565A953-B4E8-45FD-84F1-A95A6C3391AF}" srcOrd="3" destOrd="0" parTransId="{CC9C8321-9A87-4932-BCC8-0D38C130EB4A}" sibTransId="{6DEC9F5C-E571-4416-BFFF-26FBF355C9C0}"/>
    <dgm:cxn modelId="{A0EE8176-5489-4300-B4C9-DDA8A58168EA}" type="presOf" srcId="{DDF00B6F-7003-44E9-8A15-786D2A525B87}" destId="{8D332971-822D-4779-8295-2B408BB547AA}" srcOrd="0" destOrd="0" presId="urn:microsoft.com/office/officeart/2005/8/layout/hierarchy1"/>
    <dgm:cxn modelId="{900659A0-7EAD-4EA2-A3F3-45329D7A823B}" srcId="{4E2167A4-B9DB-4CFF-AF3A-D0B6668C20B8}" destId="{5258330A-5303-4526-84E1-423D00B18691}" srcOrd="0" destOrd="0" parTransId="{1655C376-4968-4BB5-BF96-1CCD83AC4D0D}" sibTransId="{28B60E50-B1B2-49BF-9FE1-3E5F59BF989E}"/>
    <dgm:cxn modelId="{1193DFC9-88A6-4921-84DF-D8400AA5B8E6}" srcId="{4E2167A4-B9DB-4CFF-AF3A-D0B6668C20B8}" destId="{DDF00B6F-7003-44E9-8A15-786D2A525B87}" srcOrd="2" destOrd="0" parTransId="{3FF0B404-D67F-424A-8EF4-B8937441B4E1}" sibTransId="{B95CF913-EF34-4ABC-91EF-0C2763C8648E}"/>
    <dgm:cxn modelId="{BF6E8397-6E2F-4AFB-A4AE-913079274B21}" type="presParOf" srcId="{BDAAA31D-C88C-4FEB-AF5D-C4B34D928236}" destId="{DC69163B-EB51-4A9C-BC22-F47DC36BA375}" srcOrd="0" destOrd="0" presId="urn:microsoft.com/office/officeart/2005/8/layout/hierarchy1"/>
    <dgm:cxn modelId="{B231EAA9-F428-4BE4-8AC5-00BC849FBA2C}" type="presParOf" srcId="{DC69163B-EB51-4A9C-BC22-F47DC36BA375}" destId="{742C5E93-120C-482D-BE5A-E065B2850032}" srcOrd="0" destOrd="0" presId="urn:microsoft.com/office/officeart/2005/8/layout/hierarchy1"/>
    <dgm:cxn modelId="{13949EBD-FC22-4659-B526-1EF4E7EBCB95}" type="presParOf" srcId="{742C5E93-120C-482D-BE5A-E065B2850032}" destId="{40165747-E9EF-4615-ABDF-70984D74E4F5}" srcOrd="0" destOrd="0" presId="urn:microsoft.com/office/officeart/2005/8/layout/hierarchy1"/>
    <dgm:cxn modelId="{1DB62949-092F-4390-80B5-C754EB0CD519}" type="presParOf" srcId="{742C5E93-120C-482D-BE5A-E065B2850032}" destId="{91AE86CB-A370-403B-985B-7BA3EF8A4120}" srcOrd="1" destOrd="0" presId="urn:microsoft.com/office/officeart/2005/8/layout/hierarchy1"/>
    <dgm:cxn modelId="{6BCA21CC-EBBE-42AF-BAAC-8A8CC28FC8AD}" type="presParOf" srcId="{DC69163B-EB51-4A9C-BC22-F47DC36BA375}" destId="{B8236B50-163E-4D03-BC4F-395166806847}" srcOrd="1" destOrd="0" presId="urn:microsoft.com/office/officeart/2005/8/layout/hierarchy1"/>
    <dgm:cxn modelId="{888E424E-B4C6-41BA-B2BD-45A13E7E2FDD}" type="presParOf" srcId="{BDAAA31D-C88C-4FEB-AF5D-C4B34D928236}" destId="{E7DF6B8A-9626-468C-9D67-CAC55FD3E4B1}" srcOrd="1" destOrd="0" presId="urn:microsoft.com/office/officeart/2005/8/layout/hierarchy1"/>
    <dgm:cxn modelId="{8D7A14DA-D2B5-45E9-9266-1E68621245FF}" type="presParOf" srcId="{E7DF6B8A-9626-468C-9D67-CAC55FD3E4B1}" destId="{3C4D4815-4F13-4BFC-844D-DE5BA5BAB481}" srcOrd="0" destOrd="0" presId="urn:microsoft.com/office/officeart/2005/8/layout/hierarchy1"/>
    <dgm:cxn modelId="{21535E82-C6EC-4764-90A9-0C684E0D1035}" type="presParOf" srcId="{3C4D4815-4F13-4BFC-844D-DE5BA5BAB481}" destId="{8BBFE4E3-8C32-454A-957C-29A47DDFB7D7}" srcOrd="0" destOrd="0" presId="urn:microsoft.com/office/officeart/2005/8/layout/hierarchy1"/>
    <dgm:cxn modelId="{CAD5AB50-1BF2-4A9B-835E-6476017852C5}" type="presParOf" srcId="{3C4D4815-4F13-4BFC-844D-DE5BA5BAB481}" destId="{A1A85BB9-BC19-4533-BEE3-F6DE2592A552}" srcOrd="1" destOrd="0" presId="urn:microsoft.com/office/officeart/2005/8/layout/hierarchy1"/>
    <dgm:cxn modelId="{107CADE6-D2F1-4866-9C44-9A1CE5D5BC26}" type="presParOf" srcId="{E7DF6B8A-9626-468C-9D67-CAC55FD3E4B1}" destId="{9AB00324-6EB3-4716-B4C0-B20EA0327BBB}" srcOrd="1" destOrd="0" presId="urn:microsoft.com/office/officeart/2005/8/layout/hierarchy1"/>
    <dgm:cxn modelId="{0F80E4A2-F82E-4441-B87B-5D6107121952}" type="presParOf" srcId="{BDAAA31D-C88C-4FEB-AF5D-C4B34D928236}" destId="{2AA50208-7E09-4E4E-A303-EA6E785D0D25}" srcOrd="2" destOrd="0" presId="urn:microsoft.com/office/officeart/2005/8/layout/hierarchy1"/>
    <dgm:cxn modelId="{B3F32B1B-B169-4A67-84F6-158A75AB485E}" type="presParOf" srcId="{2AA50208-7E09-4E4E-A303-EA6E785D0D25}" destId="{93AB920D-2B7A-4525-A84D-8196BB58C9AC}" srcOrd="0" destOrd="0" presId="urn:microsoft.com/office/officeart/2005/8/layout/hierarchy1"/>
    <dgm:cxn modelId="{B93117E1-DBC7-43D2-9BBC-64A68986B5B6}" type="presParOf" srcId="{93AB920D-2B7A-4525-A84D-8196BB58C9AC}" destId="{E8BA9716-7A28-436E-811D-DB3D7489B0F8}" srcOrd="0" destOrd="0" presId="urn:microsoft.com/office/officeart/2005/8/layout/hierarchy1"/>
    <dgm:cxn modelId="{B51228C8-A9FE-4F9F-A775-A397E4AFB0CF}" type="presParOf" srcId="{93AB920D-2B7A-4525-A84D-8196BB58C9AC}" destId="{8D332971-822D-4779-8295-2B408BB547AA}" srcOrd="1" destOrd="0" presId="urn:microsoft.com/office/officeart/2005/8/layout/hierarchy1"/>
    <dgm:cxn modelId="{E6FADC18-DC72-4145-A25C-EAB3BD6C76B9}" type="presParOf" srcId="{2AA50208-7E09-4E4E-A303-EA6E785D0D25}" destId="{35D525D8-577C-4BB1-8E9A-E09C486D824B}" srcOrd="1" destOrd="0" presId="urn:microsoft.com/office/officeart/2005/8/layout/hierarchy1"/>
    <dgm:cxn modelId="{C07822DD-68F7-420E-A0EE-086CE40FDAF5}" type="presParOf" srcId="{BDAAA31D-C88C-4FEB-AF5D-C4B34D928236}" destId="{EE340BF1-2F2C-44AE-ADAD-B299A80EC464}" srcOrd="3" destOrd="0" presId="urn:microsoft.com/office/officeart/2005/8/layout/hierarchy1"/>
    <dgm:cxn modelId="{046C8809-78B0-45AC-8C6D-8D3D34836A0B}" type="presParOf" srcId="{EE340BF1-2F2C-44AE-ADAD-B299A80EC464}" destId="{18A9F4DB-CDA4-4112-B01B-C8EEEAD54E0E}" srcOrd="0" destOrd="0" presId="urn:microsoft.com/office/officeart/2005/8/layout/hierarchy1"/>
    <dgm:cxn modelId="{E8AB8636-2C24-4357-8F9C-3B78AE24C31E}" type="presParOf" srcId="{18A9F4DB-CDA4-4112-B01B-C8EEEAD54E0E}" destId="{6AA1729D-0BE5-498C-A07F-854019B00769}" srcOrd="0" destOrd="0" presId="urn:microsoft.com/office/officeart/2005/8/layout/hierarchy1"/>
    <dgm:cxn modelId="{C32B1983-919F-4090-AC0F-B20337A1E573}" type="presParOf" srcId="{18A9F4DB-CDA4-4112-B01B-C8EEEAD54E0E}" destId="{9EC6F375-3E0F-4A87-BB18-6FF324445585}" srcOrd="1" destOrd="0" presId="urn:microsoft.com/office/officeart/2005/8/layout/hierarchy1"/>
    <dgm:cxn modelId="{813E8CF4-A469-46A8-82A5-96CA675E2F82}" type="presParOf" srcId="{EE340BF1-2F2C-44AE-ADAD-B299A80EC464}" destId="{9BF0FBDA-F1A4-4B8C-AA45-6618A5AFCA7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2167A4-B9DB-4CFF-AF3A-D0B6668C20B8}" type="doc">
      <dgm:prSet loTypeId="urn:microsoft.com/office/officeart/2005/8/layout/hierarchy1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258330A-5303-4526-84E1-423D00B18691}">
      <dgm:prSet/>
      <dgm:spPr/>
      <dgm:t>
        <a:bodyPr/>
        <a:lstStyle/>
        <a:p>
          <a:pPr rtl="0"/>
          <a:r>
            <a:rPr lang="en-GB">
              <a:latin typeface="Gill Sans MT" panose="020B0502020104020203"/>
            </a:rPr>
            <a:t>Create a CI/CD pipeline</a:t>
          </a:r>
          <a:endParaRPr lang="en-US"/>
        </a:p>
      </dgm:t>
    </dgm:pt>
    <dgm:pt modelId="{1655C376-4968-4BB5-BF96-1CCD83AC4D0D}" type="parTrans" cxnId="{900659A0-7EAD-4EA2-A3F3-45329D7A823B}">
      <dgm:prSet/>
      <dgm:spPr/>
      <dgm:t>
        <a:bodyPr/>
        <a:lstStyle/>
        <a:p>
          <a:endParaRPr lang="en-US"/>
        </a:p>
      </dgm:t>
    </dgm:pt>
    <dgm:pt modelId="{28B60E50-B1B2-49BF-9FE1-3E5F59BF989E}" type="sibTrans" cxnId="{900659A0-7EAD-4EA2-A3F3-45329D7A823B}">
      <dgm:prSet/>
      <dgm:spPr/>
      <dgm:t>
        <a:bodyPr/>
        <a:lstStyle/>
        <a:p>
          <a:endParaRPr lang="en-US"/>
        </a:p>
      </dgm:t>
    </dgm:pt>
    <dgm:pt modelId="{43E3626A-B716-4942-AD0A-B61724C17131}">
      <dgm:prSet phldr="0"/>
      <dgm:spPr/>
      <dgm:t>
        <a:bodyPr/>
        <a:lstStyle/>
        <a:p>
          <a:pPr rtl="0"/>
          <a:r>
            <a:rPr lang="en-GB">
              <a:latin typeface="Gill Sans MT" panose="020B0502020104020203"/>
            </a:rPr>
            <a:t>Improve DX on local env</a:t>
          </a:r>
          <a:endParaRPr lang="en-GB"/>
        </a:p>
      </dgm:t>
    </dgm:pt>
    <dgm:pt modelId="{1921FAB6-4064-4D84-BB0C-12E7A03D7C40}" type="parTrans" cxnId="{9278536E-F57F-494D-84F3-1E9F55B116FD}">
      <dgm:prSet/>
      <dgm:spPr/>
      <dgm:t>
        <a:bodyPr/>
        <a:lstStyle/>
        <a:p>
          <a:endParaRPr lang="en-US"/>
        </a:p>
      </dgm:t>
    </dgm:pt>
    <dgm:pt modelId="{C8605850-1FCB-4B89-B167-C64845C13C01}" type="sibTrans" cxnId="{9278536E-F57F-494D-84F3-1E9F55B116FD}">
      <dgm:prSet/>
      <dgm:spPr/>
      <dgm:t>
        <a:bodyPr/>
        <a:lstStyle/>
        <a:p>
          <a:endParaRPr lang="en-US"/>
        </a:p>
      </dgm:t>
    </dgm:pt>
    <dgm:pt modelId="{DDF00B6F-7003-44E9-8A15-786D2A525B87}">
      <dgm:prSet/>
      <dgm:spPr/>
      <dgm:t>
        <a:bodyPr/>
        <a:lstStyle/>
        <a:p>
          <a:pPr rtl="0"/>
          <a:r>
            <a:rPr lang="en-GB"/>
            <a:t>Optimize code and processes</a:t>
          </a:r>
          <a:endParaRPr lang="en-US"/>
        </a:p>
      </dgm:t>
    </dgm:pt>
    <dgm:pt modelId="{3FF0B404-D67F-424A-8EF4-B8937441B4E1}" type="parTrans" cxnId="{1193DFC9-88A6-4921-84DF-D8400AA5B8E6}">
      <dgm:prSet/>
      <dgm:spPr/>
      <dgm:t>
        <a:bodyPr/>
        <a:lstStyle/>
        <a:p>
          <a:endParaRPr lang="en-US"/>
        </a:p>
      </dgm:t>
    </dgm:pt>
    <dgm:pt modelId="{B95CF913-EF34-4ABC-91EF-0C2763C8648E}" type="sibTrans" cxnId="{1193DFC9-88A6-4921-84DF-D8400AA5B8E6}">
      <dgm:prSet/>
      <dgm:spPr/>
      <dgm:t>
        <a:bodyPr/>
        <a:lstStyle/>
        <a:p>
          <a:endParaRPr lang="en-US"/>
        </a:p>
      </dgm:t>
    </dgm:pt>
    <dgm:pt modelId="{3565A953-B4E8-45FD-84F1-A95A6C3391AF}">
      <dgm:prSet/>
      <dgm:spPr/>
      <dgm:t>
        <a:bodyPr/>
        <a:lstStyle/>
        <a:p>
          <a:pPr rtl="0"/>
          <a:r>
            <a:rPr lang="en-GB">
              <a:latin typeface="Gill Sans MT" panose="020B0502020104020203"/>
            </a:rPr>
            <a:t>Harden security</a:t>
          </a:r>
          <a:endParaRPr lang="en-US"/>
        </a:p>
      </dgm:t>
    </dgm:pt>
    <dgm:pt modelId="{CC9C8321-9A87-4932-BCC8-0D38C130EB4A}" type="parTrans" cxnId="{31817655-5B8A-4235-BABB-C6FCAEEAABCC}">
      <dgm:prSet/>
      <dgm:spPr/>
      <dgm:t>
        <a:bodyPr/>
        <a:lstStyle/>
        <a:p>
          <a:endParaRPr lang="en-US"/>
        </a:p>
      </dgm:t>
    </dgm:pt>
    <dgm:pt modelId="{6DEC9F5C-E571-4416-BFFF-26FBF355C9C0}" type="sibTrans" cxnId="{31817655-5B8A-4235-BABB-C6FCAEEAABCC}">
      <dgm:prSet/>
      <dgm:spPr/>
      <dgm:t>
        <a:bodyPr/>
        <a:lstStyle/>
        <a:p>
          <a:endParaRPr lang="en-US"/>
        </a:p>
      </dgm:t>
    </dgm:pt>
    <dgm:pt modelId="{659BAE6C-999F-4DA1-B417-ED2B18F4D2EE}" type="pres">
      <dgm:prSet presAssocID="{4E2167A4-B9DB-4CFF-AF3A-D0B6668C20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6EF0F81-3EAA-47EB-88A8-A3259F2A4B02}" type="pres">
      <dgm:prSet presAssocID="{5258330A-5303-4526-84E1-423D00B18691}" presName="hierRoot1" presStyleCnt="0"/>
      <dgm:spPr/>
    </dgm:pt>
    <dgm:pt modelId="{08B88917-8C9A-4E32-BAED-8FE252C96872}" type="pres">
      <dgm:prSet presAssocID="{5258330A-5303-4526-84E1-423D00B18691}" presName="composite" presStyleCnt="0"/>
      <dgm:spPr/>
    </dgm:pt>
    <dgm:pt modelId="{02BC4FE4-B655-47A1-B748-79D42E07390B}" type="pres">
      <dgm:prSet presAssocID="{5258330A-5303-4526-84E1-423D00B18691}" presName="background" presStyleLbl="node0" presStyleIdx="0" presStyleCnt="4"/>
      <dgm:spPr/>
    </dgm:pt>
    <dgm:pt modelId="{8F9A3E11-1318-4887-A5B3-F910B09FDB93}" type="pres">
      <dgm:prSet presAssocID="{5258330A-5303-4526-84E1-423D00B18691}" presName="text" presStyleLbl="fgAcc0" presStyleIdx="0" presStyleCnt="4">
        <dgm:presLayoutVars>
          <dgm:chPref val="3"/>
        </dgm:presLayoutVars>
      </dgm:prSet>
      <dgm:spPr/>
    </dgm:pt>
    <dgm:pt modelId="{CC123915-D712-4EDC-B630-8469DEDBFD6F}" type="pres">
      <dgm:prSet presAssocID="{5258330A-5303-4526-84E1-423D00B18691}" presName="hierChild2" presStyleCnt="0"/>
      <dgm:spPr/>
    </dgm:pt>
    <dgm:pt modelId="{4784503C-5F37-431C-90D3-650EFFFFEBC7}" type="pres">
      <dgm:prSet presAssocID="{43E3626A-B716-4942-AD0A-B61724C17131}" presName="hierRoot1" presStyleCnt="0"/>
      <dgm:spPr/>
    </dgm:pt>
    <dgm:pt modelId="{77986C7F-D368-4A83-A4F6-52B82BA6C1A7}" type="pres">
      <dgm:prSet presAssocID="{43E3626A-B716-4942-AD0A-B61724C17131}" presName="composite" presStyleCnt="0"/>
      <dgm:spPr/>
    </dgm:pt>
    <dgm:pt modelId="{86D75346-CA4A-46E1-8A83-C6ABCB023109}" type="pres">
      <dgm:prSet presAssocID="{43E3626A-B716-4942-AD0A-B61724C17131}" presName="background" presStyleLbl="node0" presStyleIdx="1" presStyleCnt="4"/>
      <dgm:spPr/>
    </dgm:pt>
    <dgm:pt modelId="{2C318096-C426-4F29-9AF8-AE85CFACBFEF}" type="pres">
      <dgm:prSet presAssocID="{43E3626A-B716-4942-AD0A-B61724C17131}" presName="text" presStyleLbl="fgAcc0" presStyleIdx="1" presStyleCnt="4">
        <dgm:presLayoutVars>
          <dgm:chPref val="3"/>
        </dgm:presLayoutVars>
      </dgm:prSet>
      <dgm:spPr/>
    </dgm:pt>
    <dgm:pt modelId="{4560EB0E-4CE2-42B7-A9E2-71C7794587E9}" type="pres">
      <dgm:prSet presAssocID="{43E3626A-B716-4942-AD0A-B61724C17131}" presName="hierChild2" presStyleCnt="0"/>
      <dgm:spPr/>
    </dgm:pt>
    <dgm:pt modelId="{EAA17448-9B16-46E7-990D-75818822155C}" type="pres">
      <dgm:prSet presAssocID="{DDF00B6F-7003-44E9-8A15-786D2A525B87}" presName="hierRoot1" presStyleCnt="0"/>
      <dgm:spPr/>
    </dgm:pt>
    <dgm:pt modelId="{2A044132-F282-4C5D-A72B-8FCFDBA82FD4}" type="pres">
      <dgm:prSet presAssocID="{DDF00B6F-7003-44E9-8A15-786D2A525B87}" presName="composite" presStyleCnt="0"/>
      <dgm:spPr/>
    </dgm:pt>
    <dgm:pt modelId="{D656ACA9-8B83-4A3A-8213-FA03D3705703}" type="pres">
      <dgm:prSet presAssocID="{DDF00B6F-7003-44E9-8A15-786D2A525B87}" presName="background" presStyleLbl="node0" presStyleIdx="2" presStyleCnt="4"/>
      <dgm:spPr/>
    </dgm:pt>
    <dgm:pt modelId="{0B185702-D81E-4B89-8D50-C9F98635CCBA}" type="pres">
      <dgm:prSet presAssocID="{DDF00B6F-7003-44E9-8A15-786D2A525B87}" presName="text" presStyleLbl="fgAcc0" presStyleIdx="2" presStyleCnt="4">
        <dgm:presLayoutVars>
          <dgm:chPref val="3"/>
        </dgm:presLayoutVars>
      </dgm:prSet>
      <dgm:spPr/>
    </dgm:pt>
    <dgm:pt modelId="{172568A1-ECDE-47B3-B413-7987283ED741}" type="pres">
      <dgm:prSet presAssocID="{DDF00B6F-7003-44E9-8A15-786D2A525B87}" presName="hierChild2" presStyleCnt="0"/>
      <dgm:spPr/>
    </dgm:pt>
    <dgm:pt modelId="{DE2F9F53-3D40-4B8E-B9D2-F24A2D62AFF4}" type="pres">
      <dgm:prSet presAssocID="{3565A953-B4E8-45FD-84F1-A95A6C3391AF}" presName="hierRoot1" presStyleCnt="0"/>
      <dgm:spPr/>
    </dgm:pt>
    <dgm:pt modelId="{E982B04D-1594-41E4-AE0B-2E9205EC8130}" type="pres">
      <dgm:prSet presAssocID="{3565A953-B4E8-45FD-84F1-A95A6C3391AF}" presName="composite" presStyleCnt="0"/>
      <dgm:spPr/>
    </dgm:pt>
    <dgm:pt modelId="{9E1F3B59-6556-4CE5-B197-76387B8C3402}" type="pres">
      <dgm:prSet presAssocID="{3565A953-B4E8-45FD-84F1-A95A6C3391AF}" presName="background" presStyleLbl="node0" presStyleIdx="3" presStyleCnt="4"/>
      <dgm:spPr/>
    </dgm:pt>
    <dgm:pt modelId="{D0C3CA5F-2319-4419-9741-358EA36B0A46}" type="pres">
      <dgm:prSet presAssocID="{3565A953-B4E8-45FD-84F1-A95A6C3391AF}" presName="text" presStyleLbl="fgAcc0" presStyleIdx="3" presStyleCnt="4">
        <dgm:presLayoutVars>
          <dgm:chPref val="3"/>
        </dgm:presLayoutVars>
      </dgm:prSet>
      <dgm:spPr/>
    </dgm:pt>
    <dgm:pt modelId="{AE4E8814-5301-49F6-95EA-D4CDA9B98B1C}" type="pres">
      <dgm:prSet presAssocID="{3565A953-B4E8-45FD-84F1-A95A6C3391AF}" presName="hierChild2" presStyleCnt="0"/>
      <dgm:spPr/>
    </dgm:pt>
  </dgm:ptLst>
  <dgm:cxnLst>
    <dgm:cxn modelId="{5CB25902-4B58-463E-977D-D44C4B84C85B}" type="presOf" srcId="{DDF00B6F-7003-44E9-8A15-786D2A525B87}" destId="{0B185702-D81E-4B89-8D50-C9F98635CCBA}" srcOrd="0" destOrd="0" presId="urn:microsoft.com/office/officeart/2005/8/layout/hierarchy1"/>
    <dgm:cxn modelId="{A5560814-473C-40DE-AB09-06F0293DF1F5}" type="presOf" srcId="{5258330A-5303-4526-84E1-423D00B18691}" destId="{8F9A3E11-1318-4887-A5B3-F910B09FDB93}" srcOrd="0" destOrd="0" presId="urn:microsoft.com/office/officeart/2005/8/layout/hierarchy1"/>
    <dgm:cxn modelId="{7D2D0461-3D4A-471B-BF6F-BF5CA8D354E0}" type="presOf" srcId="{4E2167A4-B9DB-4CFF-AF3A-D0B6668C20B8}" destId="{659BAE6C-999F-4DA1-B417-ED2B18F4D2EE}" srcOrd="0" destOrd="0" presId="urn:microsoft.com/office/officeart/2005/8/layout/hierarchy1"/>
    <dgm:cxn modelId="{9278536E-F57F-494D-84F3-1E9F55B116FD}" srcId="{4E2167A4-B9DB-4CFF-AF3A-D0B6668C20B8}" destId="{43E3626A-B716-4942-AD0A-B61724C17131}" srcOrd="1" destOrd="0" parTransId="{1921FAB6-4064-4D84-BB0C-12E7A03D7C40}" sibTransId="{C8605850-1FCB-4B89-B167-C64845C13C01}"/>
    <dgm:cxn modelId="{31817655-5B8A-4235-BABB-C6FCAEEAABCC}" srcId="{4E2167A4-B9DB-4CFF-AF3A-D0B6668C20B8}" destId="{3565A953-B4E8-45FD-84F1-A95A6C3391AF}" srcOrd="3" destOrd="0" parTransId="{CC9C8321-9A87-4932-BCC8-0D38C130EB4A}" sibTransId="{6DEC9F5C-E571-4416-BFFF-26FBF355C9C0}"/>
    <dgm:cxn modelId="{43486483-E6DC-42F1-9633-2969C15A175C}" type="presOf" srcId="{43E3626A-B716-4942-AD0A-B61724C17131}" destId="{2C318096-C426-4F29-9AF8-AE85CFACBFEF}" srcOrd="0" destOrd="0" presId="urn:microsoft.com/office/officeart/2005/8/layout/hierarchy1"/>
    <dgm:cxn modelId="{900659A0-7EAD-4EA2-A3F3-45329D7A823B}" srcId="{4E2167A4-B9DB-4CFF-AF3A-D0B6668C20B8}" destId="{5258330A-5303-4526-84E1-423D00B18691}" srcOrd="0" destOrd="0" parTransId="{1655C376-4968-4BB5-BF96-1CCD83AC4D0D}" sibTransId="{28B60E50-B1B2-49BF-9FE1-3E5F59BF989E}"/>
    <dgm:cxn modelId="{392420AA-A7CF-4556-805F-952D0F154DF7}" type="presOf" srcId="{3565A953-B4E8-45FD-84F1-A95A6C3391AF}" destId="{D0C3CA5F-2319-4419-9741-358EA36B0A46}" srcOrd="0" destOrd="0" presId="urn:microsoft.com/office/officeart/2005/8/layout/hierarchy1"/>
    <dgm:cxn modelId="{1193DFC9-88A6-4921-84DF-D8400AA5B8E6}" srcId="{4E2167A4-B9DB-4CFF-AF3A-D0B6668C20B8}" destId="{DDF00B6F-7003-44E9-8A15-786D2A525B87}" srcOrd="2" destOrd="0" parTransId="{3FF0B404-D67F-424A-8EF4-B8937441B4E1}" sibTransId="{B95CF913-EF34-4ABC-91EF-0C2763C8648E}"/>
    <dgm:cxn modelId="{E096AD86-3F44-4B80-96C6-5E242799FFD7}" type="presParOf" srcId="{659BAE6C-999F-4DA1-B417-ED2B18F4D2EE}" destId="{06EF0F81-3EAA-47EB-88A8-A3259F2A4B02}" srcOrd="0" destOrd="0" presId="urn:microsoft.com/office/officeart/2005/8/layout/hierarchy1"/>
    <dgm:cxn modelId="{54F0956B-1174-4D27-95A5-CC6D5D36FD25}" type="presParOf" srcId="{06EF0F81-3EAA-47EB-88A8-A3259F2A4B02}" destId="{08B88917-8C9A-4E32-BAED-8FE252C96872}" srcOrd="0" destOrd="0" presId="urn:microsoft.com/office/officeart/2005/8/layout/hierarchy1"/>
    <dgm:cxn modelId="{7C7D7BA9-66D7-4B9F-986B-71772951D89C}" type="presParOf" srcId="{08B88917-8C9A-4E32-BAED-8FE252C96872}" destId="{02BC4FE4-B655-47A1-B748-79D42E07390B}" srcOrd="0" destOrd="0" presId="urn:microsoft.com/office/officeart/2005/8/layout/hierarchy1"/>
    <dgm:cxn modelId="{37139D2C-0254-4C51-BBEF-EDE6C2639898}" type="presParOf" srcId="{08B88917-8C9A-4E32-BAED-8FE252C96872}" destId="{8F9A3E11-1318-4887-A5B3-F910B09FDB93}" srcOrd="1" destOrd="0" presId="urn:microsoft.com/office/officeart/2005/8/layout/hierarchy1"/>
    <dgm:cxn modelId="{BA306D9A-6F81-47BF-81A1-C463F3A81B67}" type="presParOf" srcId="{06EF0F81-3EAA-47EB-88A8-A3259F2A4B02}" destId="{CC123915-D712-4EDC-B630-8469DEDBFD6F}" srcOrd="1" destOrd="0" presId="urn:microsoft.com/office/officeart/2005/8/layout/hierarchy1"/>
    <dgm:cxn modelId="{C923C6F9-B4EE-41EA-8D33-809F06F8CB3B}" type="presParOf" srcId="{659BAE6C-999F-4DA1-B417-ED2B18F4D2EE}" destId="{4784503C-5F37-431C-90D3-650EFFFFEBC7}" srcOrd="1" destOrd="0" presId="urn:microsoft.com/office/officeart/2005/8/layout/hierarchy1"/>
    <dgm:cxn modelId="{CB4E8DA0-F10C-44C6-8B4D-C27D51FC888F}" type="presParOf" srcId="{4784503C-5F37-431C-90D3-650EFFFFEBC7}" destId="{77986C7F-D368-4A83-A4F6-52B82BA6C1A7}" srcOrd="0" destOrd="0" presId="urn:microsoft.com/office/officeart/2005/8/layout/hierarchy1"/>
    <dgm:cxn modelId="{80F4FC97-A597-4F12-AD02-AF6CE46F1C1B}" type="presParOf" srcId="{77986C7F-D368-4A83-A4F6-52B82BA6C1A7}" destId="{86D75346-CA4A-46E1-8A83-C6ABCB023109}" srcOrd="0" destOrd="0" presId="urn:microsoft.com/office/officeart/2005/8/layout/hierarchy1"/>
    <dgm:cxn modelId="{8DA5472F-AB9F-4614-9E44-761F441793A4}" type="presParOf" srcId="{77986C7F-D368-4A83-A4F6-52B82BA6C1A7}" destId="{2C318096-C426-4F29-9AF8-AE85CFACBFEF}" srcOrd="1" destOrd="0" presId="urn:microsoft.com/office/officeart/2005/8/layout/hierarchy1"/>
    <dgm:cxn modelId="{F1E57D96-CCA8-4E70-8128-BF4D2453BE4F}" type="presParOf" srcId="{4784503C-5F37-431C-90D3-650EFFFFEBC7}" destId="{4560EB0E-4CE2-42B7-A9E2-71C7794587E9}" srcOrd="1" destOrd="0" presId="urn:microsoft.com/office/officeart/2005/8/layout/hierarchy1"/>
    <dgm:cxn modelId="{8BBD4F69-E004-49A8-A4E0-176FBF7014F5}" type="presParOf" srcId="{659BAE6C-999F-4DA1-B417-ED2B18F4D2EE}" destId="{EAA17448-9B16-46E7-990D-75818822155C}" srcOrd="2" destOrd="0" presId="urn:microsoft.com/office/officeart/2005/8/layout/hierarchy1"/>
    <dgm:cxn modelId="{28CF2E94-FDA5-4644-8E78-51CAFE379866}" type="presParOf" srcId="{EAA17448-9B16-46E7-990D-75818822155C}" destId="{2A044132-F282-4C5D-A72B-8FCFDBA82FD4}" srcOrd="0" destOrd="0" presId="urn:microsoft.com/office/officeart/2005/8/layout/hierarchy1"/>
    <dgm:cxn modelId="{6F7DA885-F2FF-4E89-9381-C1CA37028E62}" type="presParOf" srcId="{2A044132-F282-4C5D-A72B-8FCFDBA82FD4}" destId="{D656ACA9-8B83-4A3A-8213-FA03D3705703}" srcOrd="0" destOrd="0" presId="urn:microsoft.com/office/officeart/2005/8/layout/hierarchy1"/>
    <dgm:cxn modelId="{600149FF-E49E-47EA-BF25-02BCBD41515E}" type="presParOf" srcId="{2A044132-F282-4C5D-A72B-8FCFDBA82FD4}" destId="{0B185702-D81E-4B89-8D50-C9F98635CCBA}" srcOrd="1" destOrd="0" presId="urn:microsoft.com/office/officeart/2005/8/layout/hierarchy1"/>
    <dgm:cxn modelId="{EA42EED4-40EA-44D4-BE2D-99F25E775858}" type="presParOf" srcId="{EAA17448-9B16-46E7-990D-75818822155C}" destId="{172568A1-ECDE-47B3-B413-7987283ED741}" srcOrd="1" destOrd="0" presId="urn:microsoft.com/office/officeart/2005/8/layout/hierarchy1"/>
    <dgm:cxn modelId="{1B560F71-5C6D-4761-A566-80989DA8EDB7}" type="presParOf" srcId="{659BAE6C-999F-4DA1-B417-ED2B18F4D2EE}" destId="{DE2F9F53-3D40-4B8E-B9D2-F24A2D62AFF4}" srcOrd="3" destOrd="0" presId="urn:microsoft.com/office/officeart/2005/8/layout/hierarchy1"/>
    <dgm:cxn modelId="{772D958B-C205-4EA1-9AFD-1430DB99D4B8}" type="presParOf" srcId="{DE2F9F53-3D40-4B8E-B9D2-F24A2D62AFF4}" destId="{E982B04D-1594-41E4-AE0B-2E9205EC8130}" srcOrd="0" destOrd="0" presId="urn:microsoft.com/office/officeart/2005/8/layout/hierarchy1"/>
    <dgm:cxn modelId="{990A71C1-A7CA-4331-BFEF-B11BB034D542}" type="presParOf" srcId="{E982B04D-1594-41E4-AE0B-2E9205EC8130}" destId="{9E1F3B59-6556-4CE5-B197-76387B8C3402}" srcOrd="0" destOrd="0" presId="urn:microsoft.com/office/officeart/2005/8/layout/hierarchy1"/>
    <dgm:cxn modelId="{38CB3F49-00A2-464F-A2AD-1FBE3F6A2BBC}" type="presParOf" srcId="{E982B04D-1594-41E4-AE0B-2E9205EC8130}" destId="{D0C3CA5F-2319-4419-9741-358EA36B0A46}" srcOrd="1" destOrd="0" presId="urn:microsoft.com/office/officeart/2005/8/layout/hierarchy1"/>
    <dgm:cxn modelId="{529E50EA-F2EC-40A6-9667-CF94E4A8FD09}" type="presParOf" srcId="{DE2F9F53-3D40-4B8E-B9D2-F24A2D62AFF4}" destId="{AE4E8814-5301-49F6-95EA-D4CDA9B98B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30E17-6D2D-4BE7-B2B7-9552CECB2357}">
      <dsp:nvSpPr>
        <dsp:cNvPr id="0" name=""/>
        <dsp:cNvSpPr/>
      </dsp:nvSpPr>
      <dsp:spPr>
        <a:xfrm>
          <a:off x="0" y="449"/>
          <a:ext cx="11029615" cy="3771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14919-8E1D-457F-980B-CB7C3FD446D1}">
      <dsp:nvSpPr>
        <dsp:cNvPr id="0" name=""/>
        <dsp:cNvSpPr/>
      </dsp:nvSpPr>
      <dsp:spPr>
        <a:xfrm>
          <a:off x="114093" y="85312"/>
          <a:ext cx="207443" cy="2074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DCDC3-6942-471F-9D5D-5F8482A43343}">
      <dsp:nvSpPr>
        <dsp:cNvPr id="0" name=""/>
        <dsp:cNvSpPr/>
      </dsp:nvSpPr>
      <dsp:spPr>
        <a:xfrm>
          <a:off x="435631" y="449"/>
          <a:ext cx="10593983" cy="377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17" tIns="39917" rIns="39917" bIns="399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</a:t>
          </a:r>
        </a:p>
      </dsp:txBody>
      <dsp:txXfrm>
        <a:off x="435631" y="449"/>
        <a:ext cx="10593983" cy="377169"/>
      </dsp:txXfrm>
    </dsp:sp>
    <dsp:sp modelId="{54DEA875-5E24-4593-90DC-7EC2F39A2C2E}">
      <dsp:nvSpPr>
        <dsp:cNvPr id="0" name=""/>
        <dsp:cNvSpPr/>
      </dsp:nvSpPr>
      <dsp:spPr>
        <a:xfrm>
          <a:off x="0" y="471911"/>
          <a:ext cx="11029615" cy="3771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A0BC6-2C89-46B7-AE7C-9644BAD019FD}">
      <dsp:nvSpPr>
        <dsp:cNvPr id="0" name=""/>
        <dsp:cNvSpPr/>
      </dsp:nvSpPr>
      <dsp:spPr>
        <a:xfrm>
          <a:off x="114093" y="556774"/>
          <a:ext cx="207443" cy="2074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A28EB-D391-4A9E-AA25-4FE8C6E7D99A}">
      <dsp:nvSpPr>
        <dsp:cNvPr id="0" name=""/>
        <dsp:cNvSpPr/>
      </dsp:nvSpPr>
      <dsp:spPr>
        <a:xfrm>
          <a:off x="435631" y="471911"/>
          <a:ext cx="10593983" cy="377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17" tIns="39917" rIns="39917" bIns="399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</a:t>
          </a:r>
        </a:p>
      </dsp:txBody>
      <dsp:txXfrm>
        <a:off x="435631" y="471911"/>
        <a:ext cx="10593983" cy="377169"/>
      </dsp:txXfrm>
    </dsp:sp>
    <dsp:sp modelId="{DE27AF9B-98AB-4566-A55F-EADD2F02D3A1}">
      <dsp:nvSpPr>
        <dsp:cNvPr id="0" name=""/>
        <dsp:cNvSpPr/>
      </dsp:nvSpPr>
      <dsp:spPr>
        <a:xfrm>
          <a:off x="0" y="943373"/>
          <a:ext cx="11029615" cy="3771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E8DA4-FF39-42D6-BFAA-B576916C7AF1}">
      <dsp:nvSpPr>
        <dsp:cNvPr id="0" name=""/>
        <dsp:cNvSpPr/>
      </dsp:nvSpPr>
      <dsp:spPr>
        <a:xfrm>
          <a:off x="114093" y="1028236"/>
          <a:ext cx="207443" cy="2074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EC717-81A7-46F2-877B-C0F59FA34070}">
      <dsp:nvSpPr>
        <dsp:cNvPr id="0" name=""/>
        <dsp:cNvSpPr/>
      </dsp:nvSpPr>
      <dsp:spPr>
        <a:xfrm>
          <a:off x="435631" y="943373"/>
          <a:ext cx="10593983" cy="377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17" tIns="39917" rIns="39917" bIns="399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Organization</a:t>
          </a:r>
        </a:p>
      </dsp:txBody>
      <dsp:txXfrm>
        <a:off x="435631" y="943373"/>
        <a:ext cx="10593983" cy="377169"/>
      </dsp:txXfrm>
    </dsp:sp>
    <dsp:sp modelId="{BF4AE023-7737-4CA4-BD34-3A65763306D1}">
      <dsp:nvSpPr>
        <dsp:cNvPr id="0" name=""/>
        <dsp:cNvSpPr/>
      </dsp:nvSpPr>
      <dsp:spPr>
        <a:xfrm>
          <a:off x="0" y="1414835"/>
          <a:ext cx="11029615" cy="3771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9C2C4-426D-4A53-82B4-337F5555774A}">
      <dsp:nvSpPr>
        <dsp:cNvPr id="0" name=""/>
        <dsp:cNvSpPr/>
      </dsp:nvSpPr>
      <dsp:spPr>
        <a:xfrm>
          <a:off x="114093" y="1499698"/>
          <a:ext cx="207443" cy="2074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872BD-E540-4878-BB8F-1BB22A43A78A}">
      <dsp:nvSpPr>
        <dsp:cNvPr id="0" name=""/>
        <dsp:cNvSpPr/>
      </dsp:nvSpPr>
      <dsp:spPr>
        <a:xfrm>
          <a:off x="435631" y="1414835"/>
          <a:ext cx="10593983" cy="377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17" tIns="39917" rIns="39917" bIns="399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</a:t>
          </a:r>
        </a:p>
      </dsp:txBody>
      <dsp:txXfrm>
        <a:off x="435631" y="1414835"/>
        <a:ext cx="10593983" cy="377169"/>
      </dsp:txXfrm>
    </dsp:sp>
    <dsp:sp modelId="{A433D6F5-FF2E-47D1-96FE-6AC828CEF204}">
      <dsp:nvSpPr>
        <dsp:cNvPr id="0" name=""/>
        <dsp:cNvSpPr/>
      </dsp:nvSpPr>
      <dsp:spPr>
        <a:xfrm>
          <a:off x="0" y="1886297"/>
          <a:ext cx="11029615" cy="3771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FBF2A-70B8-4201-8F77-FFA0A58EDAF3}">
      <dsp:nvSpPr>
        <dsp:cNvPr id="0" name=""/>
        <dsp:cNvSpPr/>
      </dsp:nvSpPr>
      <dsp:spPr>
        <a:xfrm>
          <a:off x="114093" y="1971160"/>
          <a:ext cx="207443" cy="2074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5088F-214E-42AE-98BE-F7FE8E12975F}">
      <dsp:nvSpPr>
        <dsp:cNvPr id="0" name=""/>
        <dsp:cNvSpPr/>
      </dsp:nvSpPr>
      <dsp:spPr>
        <a:xfrm>
          <a:off x="435631" y="1886297"/>
          <a:ext cx="10593983" cy="377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17" tIns="39917" rIns="39917" bIns="399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Feedback</a:t>
          </a:r>
        </a:p>
      </dsp:txBody>
      <dsp:txXfrm>
        <a:off x="435631" y="1886297"/>
        <a:ext cx="10593983" cy="377169"/>
      </dsp:txXfrm>
    </dsp:sp>
    <dsp:sp modelId="{CA89734E-2F9A-43CE-B3F1-8A82BD9F1673}">
      <dsp:nvSpPr>
        <dsp:cNvPr id="0" name=""/>
        <dsp:cNvSpPr/>
      </dsp:nvSpPr>
      <dsp:spPr>
        <a:xfrm>
          <a:off x="0" y="2357759"/>
          <a:ext cx="11029615" cy="3771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4755C-E505-4285-835F-E953A915609C}">
      <dsp:nvSpPr>
        <dsp:cNvPr id="0" name=""/>
        <dsp:cNvSpPr/>
      </dsp:nvSpPr>
      <dsp:spPr>
        <a:xfrm>
          <a:off x="114093" y="2442623"/>
          <a:ext cx="207443" cy="20744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C6998-E7D2-4FC0-8123-EAD2D51C8F1D}">
      <dsp:nvSpPr>
        <dsp:cNvPr id="0" name=""/>
        <dsp:cNvSpPr/>
      </dsp:nvSpPr>
      <dsp:spPr>
        <a:xfrm>
          <a:off x="435631" y="2357759"/>
          <a:ext cx="10593983" cy="377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17" tIns="39917" rIns="39917" bIns="399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Enhancements</a:t>
          </a:r>
        </a:p>
      </dsp:txBody>
      <dsp:txXfrm>
        <a:off x="435631" y="2357759"/>
        <a:ext cx="10593983" cy="377169"/>
      </dsp:txXfrm>
    </dsp:sp>
    <dsp:sp modelId="{E87FDC5D-402B-4ADD-A316-F6EAE78F15DC}">
      <dsp:nvSpPr>
        <dsp:cNvPr id="0" name=""/>
        <dsp:cNvSpPr/>
      </dsp:nvSpPr>
      <dsp:spPr>
        <a:xfrm>
          <a:off x="0" y="2829222"/>
          <a:ext cx="11029615" cy="3771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A3B4F-67F0-410D-904A-FCC399815653}">
      <dsp:nvSpPr>
        <dsp:cNvPr id="0" name=""/>
        <dsp:cNvSpPr/>
      </dsp:nvSpPr>
      <dsp:spPr>
        <a:xfrm>
          <a:off x="114093" y="2914085"/>
          <a:ext cx="207443" cy="20744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1790E-5A5A-46C2-BE91-298795E19932}">
      <dsp:nvSpPr>
        <dsp:cNvPr id="0" name=""/>
        <dsp:cNvSpPr/>
      </dsp:nvSpPr>
      <dsp:spPr>
        <a:xfrm>
          <a:off x="435631" y="2829222"/>
          <a:ext cx="10593983" cy="377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17" tIns="39917" rIns="39917" bIns="399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Demonstration</a:t>
          </a:r>
        </a:p>
      </dsp:txBody>
      <dsp:txXfrm>
        <a:off x="435631" y="2829222"/>
        <a:ext cx="10593983" cy="377169"/>
      </dsp:txXfrm>
    </dsp:sp>
    <dsp:sp modelId="{221E543D-EFC4-4CBF-BFCE-BC74CD9C12C1}">
      <dsp:nvSpPr>
        <dsp:cNvPr id="0" name=""/>
        <dsp:cNvSpPr/>
      </dsp:nvSpPr>
      <dsp:spPr>
        <a:xfrm>
          <a:off x="0" y="3300684"/>
          <a:ext cx="11029615" cy="3771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B3C62-D151-4B95-B1E3-2E754828B2EB}">
      <dsp:nvSpPr>
        <dsp:cNvPr id="0" name=""/>
        <dsp:cNvSpPr/>
      </dsp:nvSpPr>
      <dsp:spPr>
        <a:xfrm>
          <a:off x="114093" y="3385547"/>
          <a:ext cx="207443" cy="207443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00FE0-D735-40DD-AAA4-2D755DF6C023}">
      <dsp:nvSpPr>
        <dsp:cNvPr id="0" name=""/>
        <dsp:cNvSpPr/>
      </dsp:nvSpPr>
      <dsp:spPr>
        <a:xfrm>
          <a:off x="435631" y="3300684"/>
          <a:ext cx="10593983" cy="377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917" tIns="39917" rIns="39917" bIns="3991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Questions</a:t>
          </a:r>
        </a:p>
      </dsp:txBody>
      <dsp:txXfrm>
        <a:off x="435631" y="3300684"/>
        <a:ext cx="10593983" cy="3771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76A6C7-2FFC-43D2-8C8D-D8048E1DB46E}">
      <dsp:nvSpPr>
        <dsp:cNvPr id="0" name=""/>
        <dsp:cNvSpPr/>
      </dsp:nvSpPr>
      <dsp:spPr>
        <a:xfrm>
          <a:off x="641377" y="2937093"/>
          <a:ext cx="2546218" cy="2225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>
              <a:latin typeface="Gill Sans MT" panose="020B0502020104020203"/>
            </a:rPr>
            <a:t>Backend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>
              <a:latin typeface="Gill Sans MT" panose="020B0502020104020203"/>
            </a:rPr>
            <a:t>Frontend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>
              <a:latin typeface="Gill Sans MT" panose="020B0502020104020203"/>
            </a:rPr>
            <a:t>Indexer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err="1">
              <a:latin typeface="Gill Sans MT" panose="020B0502020104020203"/>
            </a:rPr>
            <a:t>Reporting</a:t>
          </a:r>
        </a:p>
      </dsp:txBody>
      <dsp:txXfrm>
        <a:off x="1277931" y="3270950"/>
        <a:ext cx="1241282" cy="1558001"/>
      </dsp:txXfrm>
    </dsp:sp>
    <dsp:sp modelId="{F67EBE46-6914-4F5D-844C-AC06A08846D1}">
      <dsp:nvSpPr>
        <dsp:cNvPr id="0" name=""/>
        <dsp:cNvSpPr/>
      </dsp:nvSpPr>
      <dsp:spPr>
        <a:xfrm>
          <a:off x="4822" y="3413396"/>
          <a:ext cx="1273109" cy="12731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err="1">
              <a:latin typeface="Gill Sans MT" panose="020B0502020104020203"/>
            </a:rPr>
            <a:t>Dockerfile</a:t>
          </a:r>
          <a:endParaRPr lang="fr-FR" sz="1600" kern="1200"/>
        </a:p>
      </dsp:txBody>
      <dsp:txXfrm>
        <a:off x="191264" y="3599838"/>
        <a:ext cx="900225" cy="900225"/>
      </dsp:txXfrm>
    </dsp:sp>
    <dsp:sp modelId="{3B01B1FA-EF98-47ED-BE47-9F1B13406D04}">
      <dsp:nvSpPr>
        <dsp:cNvPr id="0" name=""/>
        <dsp:cNvSpPr/>
      </dsp:nvSpPr>
      <dsp:spPr>
        <a:xfrm>
          <a:off x="3983289" y="2937093"/>
          <a:ext cx="2546218" cy="2225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err="1">
              <a:latin typeface="Gill Sans MT" panose="020B0502020104020203"/>
            </a:rPr>
            <a:t>mysql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err="1">
              <a:latin typeface="Gill Sans MT" panose="020B0502020104020203"/>
            </a:rPr>
            <a:t>Elasticsearch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>
              <a:latin typeface="Gill Sans MT" panose="020B0502020104020203"/>
            </a:rPr>
            <a:t>Rabbit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err="1">
              <a:latin typeface="Gill Sans MT" panose="020B0502020104020203"/>
            </a:rPr>
            <a:t>Environement</a:t>
          </a:r>
          <a:endParaRPr lang="fr-FR" sz="1400" kern="1200" err="1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>
              <a:latin typeface="Gill Sans MT" panose="020B0502020104020203"/>
            </a:rPr>
            <a:t>Port / network</a:t>
          </a:r>
        </a:p>
      </dsp:txBody>
      <dsp:txXfrm>
        <a:off x="4619844" y="3270950"/>
        <a:ext cx="1241282" cy="1558001"/>
      </dsp:txXfrm>
    </dsp:sp>
    <dsp:sp modelId="{9BD433F5-9075-4DF2-8DF3-B2AF9A9BA482}">
      <dsp:nvSpPr>
        <dsp:cNvPr id="0" name=""/>
        <dsp:cNvSpPr/>
      </dsp:nvSpPr>
      <dsp:spPr>
        <a:xfrm>
          <a:off x="3346734" y="3413396"/>
          <a:ext cx="1273109" cy="12731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Gill Sans MT" panose="020B0502020104020203"/>
            </a:rPr>
            <a:t>Docker compose</a:t>
          </a:r>
          <a:endParaRPr lang="fr-FR" sz="1600" kern="1200"/>
        </a:p>
      </dsp:txBody>
      <dsp:txXfrm>
        <a:off x="3533176" y="3599838"/>
        <a:ext cx="900225" cy="900225"/>
      </dsp:txXfrm>
    </dsp:sp>
    <dsp:sp modelId="{B0A7D91B-B67F-4BB8-AF35-0279B42928F5}">
      <dsp:nvSpPr>
        <dsp:cNvPr id="0" name=""/>
        <dsp:cNvSpPr/>
      </dsp:nvSpPr>
      <dsp:spPr>
        <a:xfrm>
          <a:off x="7325201" y="2937093"/>
          <a:ext cx="2546218" cy="2225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latin typeface="Gill Sans MT" panose="020B0502020104020203"/>
            </a:rPr>
            <a:t>Push images</a:t>
          </a:r>
          <a:endParaRPr lang="fr-FR" sz="1400" kern="1200"/>
        </a:p>
      </dsp:txBody>
      <dsp:txXfrm>
        <a:off x="7961756" y="3270950"/>
        <a:ext cx="1241282" cy="1558001"/>
      </dsp:txXfrm>
    </dsp:sp>
    <dsp:sp modelId="{DC73E595-807B-4C0C-9629-7EB344CEA343}">
      <dsp:nvSpPr>
        <dsp:cNvPr id="0" name=""/>
        <dsp:cNvSpPr/>
      </dsp:nvSpPr>
      <dsp:spPr>
        <a:xfrm>
          <a:off x="6688646" y="3413396"/>
          <a:ext cx="1273109" cy="12731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latin typeface="Gill Sans MT" panose="020B0502020104020203"/>
            </a:rPr>
            <a:t>Docker hub</a:t>
          </a:r>
          <a:endParaRPr lang="fr-FR" sz="1600" kern="1200"/>
        </a:p>
      </dsp:txBody>
      <dsp:txXfrm>
        <a:off x="6875088" y="3599838"/>
        <a:ext cx="900225" cy="900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65747-E9EF-4615-ABDF-70984D74E4F5}">
      <dsp:nvSpPr>
        <dsp:cNvPr id="0" name=""/>
        <dsp:cNvSpPr/>
      </dsp:nvSpPr>
      <dsp:spPr>
        <a:xfrm>
          <a:off x="3308" y="1227717"/>
          <a:ext cx="2362232" cy="15000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AE86CB-A370-403B-985B-7BA3EF8A4120}">
      <dsp:nvSpPr>
        <dsp:cNvPr id="0" name=""/>
        <dsp:cNvSpPr/>
      </dsp:nvSpPr>
      <dsp:spPr>
        <a:xfrm>
          <a:off x="265778" y="1477064"/>
          <a:ext cx="2362232" cy="15000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Docker</a:t>
          </a:r>
          <a:endParaRPr lang="en-US" sz="2300" kern="1200"/>
        </a:p>
      </dsp:txBody>
      <dsp:txXfrm>
        <a:off x="309712" y="1520998"/>
        <a:ext cx="2274364" cy="1412149"/>
      </dsp:txXfrm>
    </dsp:sp>
    <dsp:sp modelId="{8BBFE4E3-8C32-454A-957C-29A47DDFB7D7}">
      <dsp:nvSpPr>
        <dsp:cNvPr id="0" name=""/>
        <dsp:cNvSpPr/>
      </dsp:nvSpPr>
      <dsp:spPr>
        <a:xfrm>
          <a:off x="2890481" y="1227717"/>
          <a:ext cx="2362232" cy="15000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1A85BB9-BC19-4533-BEE3-F6DE2592A552}">
      <dsp:nvSpPr>
        <dsp:cNvPr id="0" name=""/>
        <dsp:cNvSpPr/>
      </dsp:nvSpPr>
      <dsp:spPr>
        <a:xfrm>
          <a:off x="3152952" y="1477064"/>
          <a:ext cx="2362232" cy="15000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Kubernetes</a:t>
          </a:r>
          <a:endParaRPr lang="en-US" sz="2300" kern="1200"/>
        </a:p>
      </dsp:txBody>
      <dsp:txXfrm>
        <a:off x="3196886" y="1520998"/>
        <a:ext cx="2274364" cy="1412149"/>
      </dsp:txXfrm>
    </dsp:sp>
    <dsp:sp modelId="{E8BA9716-7A28-436E-811D-DB3D7489B0F8}">
      <dsp:nvSpPr>
        <dsp:cNvPr id="0" name=""/>
        <dsp:cNvSpPr/>
      </dsp:nvSpPr>
      <dsp:spPr>
        <a:xfrm>
          <a:off x="5777655" y="1227717"/>
          <a:ext cx="2362232" cy="15000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D332971-822D-4779-8295-2B408BB547AA}">
      <dsp:nvSpPr>
        <dsp:cNvPr id="0" name=""/>
        <dsp:cNvSpPr/>
      </dsp:nvSpPr>
      <dsp:spPr>
        <a:xfrm>
          <a:off x="6040125" y="1477064"/>
          <a:ext cx="2362232" cy="15000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Time management with multiple projects</a:t>
          </a:r>
          <a:endParaRPr lang="en-US" sz="2300" kern="1200"/>
        </a:p>
      </dsp:txBody>
      <dsp:txXfrm>
        <a:off x="6084059" y="1520998"/>
        <a:ext cx="2274364" cy="1412149"/>
      </dsp:txXfrm>
    </dsp:sp>
    <dsp:sp modelId="{6AA1729D-0BE5-498C-A07F-854019B00769}">
      <dsp:nvSpPr>
        <dsp:cNvPr id="0" name=""/>
        <dsp:cNvSpPr/>
      </dsp:nvSpPr>
      <dsp:spPr>
        <a:xfrm>
          <a:off x="8664828" y="1227717"/>
          <a:ext cx="2362232" cy="15000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C6F375-3E0F-4A87-BB18-6FF324445585}">
      <dsp:nvSpPr>
        <dsp:cNvPr id="0" name=""/>
        <dsp:cNvSpPr/>
      </dsp:nvSpPr>
      <dsp:spPr>
        <a:xfrm>
          <a:off x="8927298" y="1477064"/>
          <a:ext cx="2362232" cy="15000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Lack of theoretical knowledge</a:t>
          </a:r>
          <a:endParaRPr lang="en-US" sz="2300" kern="1200"/>
        </a:p>
      </dsp:txBody>
      <dsp:txXfrm>
        <a:off x="8971232" y="1520998"/>
        <a:ext cx="2274364" cy="1412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C4FE4-B655-47A1-B748-79D42E07390B}">
      <dsp:nvSpPr>
        <dsp:cNvPr id="0" name=""/>
        <dsp:cNvSpPr/>
      </dsp:nvSpPr>
      <dsp:spPr>
        <a:xfrm>
          <a:off x="3231" y="984857"/>
          <a:ext cx="2307171" cy="14650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9A3E11-1318-4887-A5B3-F910B09FDB93}">
      <dsp:nvSpPr>
        <dsp:cNvPr id="0" name=""/>
        <dsp:cNvSpPr/>
      </dsp:nvSpPr>
      <dsp:spPr>
        <a:xfrm>
          <a:off x="259583" y="1228391"/>
          <a:ext cx="2307171" cy="1465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>
              <a:latin typeface="Gill Sans MT" panose="020B0502020104020203"/>
            </a:rPr>
            <a:t>Create a CI/CD pipeline</a:t>
          </a:r>
          <a:endParaRPr lang="en-US" sz="2900" kern="1200"/>
        </a:p>
      </dsp:txBody>
      <dsp:txXfrm>
        <a:off x="302493" y="1271301"/>
        <a:ext cx="2221351" cy="1379233"/>
      </dsp:txXfrm>
    </dsp:sp>
    <dsp:sp modelId="{86D75346-CA4A-46E1-8A83-C6ABCB023109}">
      <dsp:nvSpPr>
        <dsp:cNvPr id="0" name=""/>
        <dsp:cNvSpPr/>
      </dsp:nvSpPr>
      <dsp:spPr>
        <a:xfrm>
          <a:off x="2823107" y="984857"/>
          <a:ext cx="2307171" cy="14650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C318096-C426-4F29-9AF8-AE85CFACBFEF}">
      <dsp:nvSpPr>
        <dsp:cNvPr id="0" name=""/>
        <dsp:cNvSpPr/>
      </dsp:nvSpPr>
      <dsp:spPr>
        <a:xfrm>
          <a:off x="3079459" y="1228391"/>
          <a:ext cx="2307171" cy="1465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>
              <a:latin typeface="Gill Sans MT" panose="020B0502020104020203"/>
            </a:rPr>
            <a:t>Improve DX on local env</a:t>
          </a:r>
          <a:endParaRPr lang="en-GB" sz="2900" kern="1200"/>
        </a:p>
      </dsp:txBody>
      <dsp:txXfrm>
        <a:off x="3122369" y="1271301"/>
        <a:ext cx="2221351" cy="1379233"/>
      </dsp:txXfrm>
    </dsp:sp>
    <dsp:sp modelId="{D656ACA9-8B83-4A3A-8213-FA03D3705703}">
      <dsp:nvSpPr>
        <dsp:cNvPr id="0" name=""/>
        <dsp:cNvSpPr/>
      </dsp:nvSpPr>
      <dsp:spPr>
        <a:xfrm>
          <a:off x="5642983" y="984857"/>
          <a:ext cx="2307171" cy="14650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185702-D81E-4B89-8D50-C9F98635CCBA}">
      <dsp:nvSpPr>
        <dsp:cNvPr id="0" name=""/>
        <dsp:cNvSpPr/>
      </dsp:nvSpPr>
      <dsp:spPr>
        <a:xfrm>
          <a:off x="5899336" y="1228391"/>
          <a:ext cx="2307171" cy="1465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Optimize code and processes</a:t>
          </a:r>
          <a:endParaRPr lang="en-US" sz="2900" kern="1200"/>
        </a:p>
      </dsp:txBody>
      <dsp:txXfrm>
        <a:off x="5942246" y="1271301"/>
        <a:ext cx="2221351" cy="1379233"/>
      </dsp:txXfrm>
    </dsp:sp>
    <dsp:sp modelId="{9E1F3B59-6556-4CE5-B197-76387B8C3402}">
      <dsp:nvSpPr>
        <dsp:cNvPr id="0" name=""/>
        <dsp:cNvSpPr/>
      </dsp:nvSpPr>
      <dsp:spPr>
        <a:xfrm>
          <a:off x="8462859" y="984857"/>
          <a:ext cx="2307171" cy="14650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C3CA5F-2319-4419-9741-358EA36B0A46}">
      <dsp:nvSpPr>
        <dsp:cNvPr id="0" name=""/>
        <dsp:cNvSpPr/>
      </dsp:nvSpPr>
      <dsp:spPr>
        <a:xfrm>
          <a:off x="8719212" y="1228391"/>
          <a:ext cx="2307171" cy="14650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>
              <a:latin typeface="Gill Sans MT" panose="020B0502020104020203"/>
            </a:rPr>
            <a:t>Harden security</a:t>
          </a:r>
          <a:endParaRPr lang="en-US" sz="2900" kern="1200"/>
        </a:p>
      </dsp:txBody>
      <dsp:txXfrm>
        <a:off x="8762122" y="1271301"/>
        <a:ext cx="2221351" cy="1379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367168-A7C3-4A51-ACFE-4D76B720982F}" type="datetime1">
              <a:rPr lang="fr-FR" smtClean="0"/>
              <a:t>01/07/2022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4F1169-1988-463B-A52C-EF5C9A50040C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>
                <a:cs typeface="Calibri"/>
              </a:rPr>
              <a:t>greg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51071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greg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2074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greg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7864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3960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pierre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091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pierre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92507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quentin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5952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8622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quentin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5373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3B20A7-A3FE-46B9-84EA-B4257BA7E60C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5E3FBB-57D2-4FB3-B51E-0FDE8CEE6791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E9F9435-70D7-42BA-8564-5EC34B97B69E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34D2F-0B02-482E-ABD2-95D8C2FF2A58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26ECFBB-4871-428F-B4AE-1EF357E63674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517F14-0D9C-452E-A596-36902551AE9C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9BF800-A62B-4735-B9A7-5450007C0A78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267E0-A979-4430-94B4-54611641D8EE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8A73B6-B077-488D-82CF-3056D5BAC73E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8F108A3-3495-404B-9869-1BA62DF0E465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B550F6-4238-41AE-B6F4-4D375745C983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BBB97F02-5EDD-4BF6-BE41-AB41D1FEABF8}" type="datetime1">
              <a:rPr lang="fr-FR" noProof="0" smtClean="0"/>
              <a:t>01/07/2022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7" name="Image 6" descr="Connexions numériqu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fr-FR" sz="6000" err="1">
                <a:solidFill>
                  <a:schemeClr val="bg1"/>
                </a:solidFill>
              </a:rPr>
              <a:t>kubi</a:t>
            </a:r>
            <a:endParaRPr lang="fr-FR" sz="600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fr-FR">
                <a:solidFill>
                  <a:srgbClr val="7CEBFF"/>
                </a:solidFill>
              </a:rPr>
              <a:t>T-CLO-902 MSC 2022 GROUP 13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B1AC1A0-F0D3-06A2-9789-367808BF0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4370" y="57976"/>
            <a:ext cx="1275230" cy="3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A12E22-9BE8-4B89-BBE6-D7CE6DF5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fr-FR" err="1"/>
              <a:t>enhancements</a:t>
            </a:r>
            <a:endParaRPr lang="en-GB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E547C68-0255-46E4-49E7-4F655BCB2B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325546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E06B82E1-716A-B9B2-986C-142002D2E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987" y="696711"/>
            <a:ext cx="1275230" cy="3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0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54717-2FE3-FCD3-7AA3-60FDBA61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>
            <a:normAutofit/>
          </a:bodyPr>
          <a:lstStyle/>
          <a:p>
            <a:r>
              <a:rPr lang="fr-FR" err="1"/>
              <a:t>Demonstration</a:t>
            </a:r>
          </a:p>
        </p:txBody>
      </p:sp>
      <p:pic>
        <p:nvPicPr>
          <p:cNvPr id="5" name="Picture 3" descr="Cut-out symbol of transgender">
            <a:extLst>
              <a:ext uri="{FF2B5EF4-FFF2-40B4-BE49-F238E27FC236}">
                <a16:creationId xmlns:a16="http://schemas.microsoft.com/office/drawing/2014/main" id="{13E80959-ABCD-C44C-7E4D-82D69CF89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27" b="19691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058BD16-4BF8-97AE-CBD9-D7C717257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370" y="6008300"/>
            <a:ext cx="1275230" cy="3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8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FF9A1-D658-6CD0-C8C1-C9ACA5B61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>
            <a:normAutofit/>
          </a:bodyPr>
          <a:lstStyle/>
          <a:p>
            <a:r>
              <a:rPr lang="fr-FR"/>
              <a:t>questions</a:t>
            </a:r>
            <a:endParaRPr lang="en-GB"/>
          </a:p>
        </p:txBody>
      </p:sp>
      <p:pic>
        <p:nvPicPr>
          <p:cNvPr id="5" name="Vidéo 4">
            <a:extLst>
              <a:ext uri="{FF2B5EF4-FFF2-40B4-BE49-F238E27FC236}">
                <a16:creationId xmlns:a16="http://schemas.microsoft.com/office/drawing/2014/main" id="{1AF6D9DE-53FC-9917-92BD-9454CDDD3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4058" b="19936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894DCA4-FEEE-A61E-6590-D06688B67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3370" y="6008300"/>
            <a:ext cx="1275230" cy="3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3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4C2AA0-D316-2CDF-B1C0-41E6350F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>
            <a:normAutofit/>
          </a:bodyPr>
          <a:lstStyle/>
          <a:p>
            <a:r>
              <a:rPr lang="fr-FR" err="1"/>
              <a:t>Thanks</a:t>
            </a:r>
            <a:r>
              <a:rPr lang="fr-FR"/>
              <a:t> for </a:t>
            </a:r>
            <a:r>
              <a:rPr lang="fr-FR" err="1"/>
              <a:t>your</a:t>
            </a:r>
            <a:r>
              <a:rPr lang="fr-FR"/>
              <a:t> attention</a:t>
            </a:r>
            <a:endParaRPr lang="en-GB"/>
          </a:p>
        </p:txBody>
      </p:sp>
      <p:pic>
        <p:nvPicPr>
          <p:cNvPr id="9" name="Image 8" descr="Valeurs numériques">
            <a:extLst>
              <a:ext uri="{FF2B5EF4-FFF2-40B4-BE49-F238E27FC236}">
                <a16:creationId xmlns:a16="http://schemas.microsoft.com/office/drawing/2014/main" id="{6D277C92-DC86-D429-E9C2-4741E767F5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74" b="26144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1BB5BB6-636C-4E43-D379-DD9FAB22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370" y="6008300"/>
            <a:ext cx="1275230" cy="3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9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EB768C-8609-EBE5-FBF6-CE354BA1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fr-FR"/>
              <a:t>SUMMARY</a:t>
            </a:r>
            <a:endParaRPr lang="en-GB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470B551-9872-7DAA-7D61-17FD16E08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367159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5" name="Picture 4">
            <a:extLst>
              <a:ext uri="{FF2B5EF4-FFF2-40B4-BE49-F238E27FC236}">
                <a16:creationId xmlns:a16="http://schemas.microsoft.com/office/drawing/2014/main" id="{F6033509-73EE-90B8-D1FF-3624BE855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6987" y="696711"/>
            <a:ext cx="1275230" cy="3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2639B-D905-199F-32FE-3D673F09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fr-FR"/>
              <a:t>Introduction</a:t>
            </a:r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A123F7-0932-8E2D-E37E-DF4704AA2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06" b="11233"/>
          <a:stretch/>
        </p:blipFill>
        <p:spPr>
          <a:xfrm>
            <a:off x="581192" y="2180496"/>
            <a:ext cx="11029615" cy="3678303"/>
          </a:xfrm>
          <a:prstGeom prst="rect">
            <a:avLst/>
          </a:prstGeom>
          <a:noFill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BD5AE2-5ED1-53EA-E6EC-62AB0B234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987" y="696711"/>
            <a:ext cx="1275230" cy="3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1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2639B-D905-199F-32FE-3D673F09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629837"/>
            <a:ext cx="11029615" cy="1497507"/>
          </a:xfrm>
        </p:spPr>
        <p:txBody>
          <a:bodyPr anchor="b">
            <a:normAutofit/>
          </a:bodyPr>
          <a:lstStyle/>
          <a:p>
            <a:r>
              <a:rPr lang="fr-FR"/>
              <a:t>team</a:t>
            </a:r>
            <a:endParaRPr lang="en-GB"/>
          </a:p>
        </p:txBody>
      </p:sp>
      <p:pic>
        <p:nvPicPr>
          <p:cNvPr id="4" name="Image 3" descr="Une image contenant personne, violet&#10;&#10;Description générée automatiquement">
            <a:extLst>
              <a:ext uri="{FF2B5EF4-FFF2-40B4-BE49-F238E27FC236}">
                <a16:creationId xmlns:a16="http://schemas.microsoft.com/office/drawing/2014/main" id="{C651F9D6-3BFB-E594-CAD7-757F199E6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723" y="2783781"/>
            <a:ext cx="2311474" cy="2311474"/>
          </a:xfrm>
          <a:prstGeom prst="rect">
            <a:avLst/>
          </a:prstGeom>
        </p:spPr>
      </p:pic>
      <p:pic>
        <p:nvPicPr>
          <p:cNvPr id="6" name="Image 5" descr="Une image contenant personne, homme&#10;&#10;Description générée automatiquement">
            <a:extLst>
              <a:ext uri="{FF2B5EF4-FFF2-40B4-BE49-F238E27FC236}">
                <a16:creationId xmlns:a16="http://schemas.microsoft.com/office/drawing/2014/main" id="{C8344B17-4778-8C12-F2AB-A41AEC22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249" y="590434"/>
            <a:ext cx="2311474" cy="2311474"/>
          </a:xfrm>
          <a:prstGeom prst="rect">
            <a:avLst/>
          </a:prstGeom>
        </p:spPr>
      </p:pic>
      <p:pic>
        <p:nvPicPr>
          <p:cNvPr id="9" name="Image 8" descr="Une image contenant arbre, homme, personne, souriant&#10;&#10;Description générée automatiquement">
            <a:extLst>
              <a:ext uri="{FF2B5EF4-FFF2-40B4-BE49-F238E27FC236}">
                <a16:creationId xmlns:a16="http://schemas.microsoft.com/office/drawing/2014/main" id="{17874E18-C383-0131-9AEB-3EF9BD697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775" y="2783781"/>
            <a:ext cx="2311474" cy="2311474"/>
          </a:xfrm>
          <a:prstGeom prst="rect">
            <a:avLst/>
          </a:prstGeom>
        </p:spPr>
      </p:pic>
      <p:pic>
        <p:nvPicPr>
          <p:cNvPr id="11" name="Image 10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DAC6F891-AC9B-54BF-ED42-0E8A15AF6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01" y="590434"/>
            <a:ext cx="2311474" cy="2311474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07BACFC6-BDB6-F9FC-13F1-3AD431BA6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5197" y="590434"/>
            <a:ext cx="2319632" cy="2311474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9D568DF1-7175-B771-9ABF-9791866E3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219" y="3213683"/>
            <a:ext cx="1647639" cy="430633"/>
          </a:xfrm>
        </p:spPr>
        <p:txBody>
          <a:bodyPr anchor="t">
            <a:normAutofit fontScale="85000" lnSpcReduction="10000"/>
          </a:bodyPr>
          <a:lstStyle/>
          <a:p>
            <a:r>
              <a:rPr lang="fr-FR" cap="none"/>
              <a:t>Maxime LARDIER</a:t>
            </a:r>
            <a:endParaRPr lang="en-GB"/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837FFBE9-589C-C4BA-5486-F3B8CCD21FB8}"/>
              </a:ext>
            </a:extLst>
          </p:cNvPr>
          <p:cNvSpPr txBox="1">
            <a:spLocks/>
          </p:cNvSpPr>
          <p:nvPr/>
        </p:nvSpPr>
        <p:spPr>
          <a:xfrm>
            <a:off x="3066807" y="2145437"/>
            <a:ext cx="1499409" cy="4306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cap="none"/>
              <a:t>Pierre HARELLE</a:t>
            </a:r>
            <a:endParaRPr lang="en-GB"/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48698720-CA6D-D092-DFDB-9FD584E49893}"/>
              </a:ext>
            </a:extLst>
          </p:cNvPr>
          <p:cNvSpPr txBox="1">
            <a:spLocks/>
          </p:cNvSpPr>
          <p:nvPr/>
        </p:nvSpPr>
        <p:spPr>
          <a:xfrm>
            <a:off x="5271437" y="3209230"/>
            <a:ext cx="1709961" cy="4206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cap="none"/>
              <a:t>Quentin SOMMER</a:t>
            </a:r>
            <a:endParaRPr lang="en-US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2177576-99FA-1FC4-FB0F-6916B7EEBC43}"/>
              </a:ext>
            </a:extLst>
          </p:cNvPr>
          <p:cNvSpPr txBox="1">
            <a:spLocks/>
          </p:cNvSpPr>
          <p:nvPr/>
        </p:nvSpPr>
        <p:spPr>
          <a:xfrm>
            <a:off x="9923646" y="3209229"/>
            <a:ext cx="1669856" cy="4206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cap="none"/>
              <a:t>Grégory KOENIG</a:t>
            </a:r>
            <a:endParaRPr lang="en-US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8B97E526-D9CD-F359-C6D5-B4510B637EC2}"/>
              </a:ext>
            </a:extLst>
          </p:cNvPr>
          <p:cNvSpPr txBox="1">
            <a:spLocks/>
          </p:cNvSpPr>
          <p:nvPr/>
        </p:nvSpPr>
        <p:spPr>
          <a:xfrm>
            <a:off x="7596400" y="2147837"/>
            <a:ext cx="1689909" cy="4306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cap="none"/>
              <a:t>Jules BOZOUKLIAN</a:t>
            </a:r>
            <a:endParaRPr lang="en-US" err="1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6548650-FF1F-1F6D-47F8-A28A083A4A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2164" y="5974682"/>
            <a:ext cx="1275230" cy="3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9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67BA5-C22B-FB33-D14E-379BE598C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/>
          <a:p>
            <a:r>
              <a:rPr lang="fr-FR" err="1"/>
              <a:t>organization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73DD51-D905-8B12-D734-75FCE7DFE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/>
          <a:p>
            <a:r>
              <a:rPr lang="fr-FR"/>
              <a:t>communication</a:t>
            </a:r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ACD3C3-C275-875B-9DBA-22398C83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1" y="1030948"/>
            <a:ext cx="2743200" cy="178003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6FB0B55-4422-FE4F-BB37-5523DCA33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776" y="3854613"/>
            <a:ext cx="4215008" cy="103565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FA13CB-57FA-3E92-C789-6ECA85EDC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828" y="672172"/>
            <a:ext cx="3212926" cy="182860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4530855-413B-34D6-605F-A351043FE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797" y="953022"/>
            <a:ext cx="2743200" cy="213360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66622F47-B884-CF60-AB77-82B248D55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3370" y="5985888"/>
            <a:ext cx="1275230" cy="32107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9C6D393-2C14-80C4-D86F-DFE557C04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6371" y="2883969"/>
            <a:ext cx="2743200" cy="8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4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67BA5-C22B-FB33-D14E-379BE598C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/>
          <a:p>
            <a:r>
              <a:rPr lang="fr-FR" err="1"/>
              <a:t>organization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73DD51-D905-8B12-D734-75FCE7DFE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/>
          <a:p>
            <a:r>
              <a:rPr lang="fr-FR" err="1"/>
              <a:t>technology</a:t>
            </a:r>
            <a:endParaRPr lang="en-GB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6CC871E-3254-CA72-5C78-64A24DA9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870" y="1205349"/>
            <a:ext cx="4457699" cy="96227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786DC09-8C4D-157B-79DC-67B505BAC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18" y="1475972"/>
            <a:ext cx="2070848" cy="1709704"/>
          </a:xfrm>
          <a:prstGeom prst="rect">
            <a:avLst/>
          </a:prstGeom>
        </p:spPr>
      </p:pic>
      <p:pic>
        <p:nvPicPr>
          <p:cNvPr id="7" name="Graphic 7">
            <a:extLst>
              <a:ext uri="{FF2B5EF4-FFF2-40B4-BE49-F238E27FC236}">
                <a16:creationId xmlns:a16="http://schemas.microsoft.com/office/drawing/2014/main" id="{1DD3A9D1-1779-8116-10E3-110BA51AF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4341" y="713549"/>
            <a:ext cx="2138083" cy="2472549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6841433-B2AB-5AC2-5166-34964B985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3370" y="5985888"/>
            <a:ext cx="1275230" cy="321078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0F0039D5-2EF1-58BE-0B22-5A2D5A960A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7760" y="2419007"/>
            <a:ext cx="3789680" cy="236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1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A47E-E516-FD49-3F8F-0EF8085A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6BA1A-A7F6-2869-4E77-9674A36B6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docker</a:t>
            </a:r>
          </a:p>
        </p:txBody>
      </p:sp>
      <p:graphicFrame>
        <p:nvGraphicFramePr>
          <p:cNvPr id="4" name="Diagramme 4">
            <a:extLst>
              <a:ext uri="{FF2B5EF4-FFF2-40B4-BE49-F238E27FC236}">
                <a16:creationId xmlns:a16="http://schemas.microsoft.com/office/drawing/2014/main" id="{A4F26EE0-3516-46F6-324A-69205CEB14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974685"/>
              </p:ext>
            </p:extLst>
          </p:nvPr>
        </p:nvGraphicFramePr>
        <p:xfrm>
          <a:off x="1163700" y="-1062271"/>
          <a:ext cx="9876243" cy="8099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8" name="Picture 4">
            <a:extLst>
              <a:ext uri="{FF2B5EF4-FFF2-40B4-BE49-F238E27FC236}">
                <a16:creationId xmlns:a16="http://schemas.microsoft.com/office/drawing/2014/main" id="{8ED02C98-15E3-EEAC-40C5-67D30FDA9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370" y="5985888"/>
            <a:ext cx="1275230" cy="3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5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A47E-E516-FD49-3F8F-0EF8085A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6BA1A-A7F6-2869-4E77-9674A36B6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KurbeRNETES</a:t>
            </a:r>
          </a:p>
        </p:txBody>
      </p:sp>
      <p:pic>
        <p:nvPicPr>
          <p:cNvPr id="138" name="Picture 4">
            <a:extLst>
              <a:ext uri="{FF2B5EF4-FFF2-40B4-BE49-F238E27FC236}">
                <a16:creationId xmlns:a16="http://schemas.microsoft.com/office/drawing/2014/main" id="{8ED02C98-15E3-EEAC-40C5-67D30FDA9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370" y="5985888"/>
            <a:ext cx="1275230" cy="321078"/>
          </a:xfrm>
          <a:prstGeom prst="rect">
            <a:avLst/>
          </a:prstGeom>
        </p:spPr>
      </p:pic>
      <p:pic>
        <p:nvPicPr>
          <p:cNvPr id="13" name="Graphic 7">
            <a:extLst>
              <a:ext uri="{FF2B5EF4-FFF2-40B4-BE49-F238E27FC236}">
                <a16:creationId xmlns:a16="http://schemas.microsoft.com/office/drawing/2014/main" id="{F7409149-4733-CA29-3774-F42AA76E3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5435" y="1471339"/>
            <a:ext cx="2138083" cy="2472549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6FB2588-5334-C3D5-B5C7-C224EC986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80" y="1854867"/>
            <a:ext cx="2070848" cy="1709704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A84BA604-2FB7-C495-5D9F-F2F2301C7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32" y="2228365"/>
            <a:ext cx="4457699" cy="96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0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A12E22-9BE8-4B89-BBE6-D7CE6DF5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>
            <a:normAutofit/>
          </a:bodyPr>
          <a:lstStyle/>
          <a:p>
            <a:r>
              <a:rPr lang="fr-FR"/>
              <a:t>feedback</a:t>
            </a:r>
            <a:endParaRPr lang="en-GB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E547C68-0255-46E4-49E7-4F655BCB2B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291244"/>
              </p:ext>
            </p:extLst>
          </p:nvPr>
        </p:nvGraphicFramePr>
        <p:xfrm>
          <a:off x="447816" y="601200"/>
          <a:ext cx="11292840" cy="42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4">
            <a:extLst>
              <a:ext uri="{FF2B5EF4-FFF2-40B4-BE49-F238E27FC236}">
                <a16:creationId xmlns:a16="http://schemas.microsoft.com/office/drawing/2014/main" id="{7CD51749-EEA3-C3E5-B587-E83CE83BB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370" y="6008300"/>
            <a:ext cx="1275230" cy="3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4569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0_TF56390039_Win32" id="{A2C48D3D-E1CA-4775-A35E-AEC151160406}" vid="{CD9B249E-2ADF-4545-A5EC-8CD837D747F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Conception technique</Template>
  <Application>Microsoft Office PowerPoint</Application>
  <PresentationFormat>Widescreen</PresentationFormat>
  <Slides>13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Dividende</vt:lpstr>
      <vt:lpstr>kubi</vt:lpstr>
      <vt:lpstr>SUMMARY</vt:lpstr>
      <vt:lpstr>Introduction</vt:lpstr>
      <vt:lpstr>team</vt:lpstr>
      <vt:lpstr>organization</vt:lpstr>
      <vt:lpstr>organization</vt:lpstr>
      <vt:lpstr>Project</vt:lpstr>
      <vt:lpstr>Project</vt:lpstr>
      <vt:lpstr>feedback</vt:lpstr>
      <vt:lpstr>enhancements</vt:lpstr>
      <vt:lpstr>Demonstration</vt:lpstr>
      <vt:lpstr>questions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kubi</dc:title>
  <dc:creator>Grégory Koenig</dc:creator>
  <cp:revision>1</cp:revision>
  <dcterms:created xsi:type="dcterms:W3CDTF">2022-07-01T08:19:21Z</dcterms:created>
  <dcterms:modified xsi:type="dcterms:W3CDTF">2022-07-01T13:22:39Z</dcterms:modified>
</cp:coreProperties>
</file>